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4"/>
    <p:sldMasterId id="2147483940" r:id="rId5"/>
  </p:sldMasterIdLst>
  <p:notesMasterIdLst>
    <p:notesMasterId r:id="rId39"/>
  </p:notesMasterIdLst>
  <p:handoutMasterIdLst>
    <p:handoutMasterId r:id="rId40"/>
  </p:handoutMasterIdLst>
  <p:sldIdLst>
    <p:sldId id="256" r:id="rId6"/>
    <p:sldId id="289" r:id="rId7"/>
    <p:sldId id="257" r:id="rId8"/>
    <p:sldId id="267" r:id="rId9"/>
    <p:sldId id="259" r:id="rId10"/>
    <p:sldId id="260" r:id="rId11"/>
    <p:sldId id="261" r:id="rId12"/>
    <p:sldId id="262" r:id="rId13"/>
    <p:sldId id="263" r:id="rId14"/>
    <p:sldId id="293" r:id="rId15"/>
    <p:sldId id="258" r:id="rId16"/>
    <p:sldId id="298" r:id="rId17"/>
    <p:sldId id="265" r:id="rId18"/>
    <p:sldId id="270" r:id="rId19"/>
    <p:sldId id="272" r:id="rId20"/>
    <p:sldId id="273" r:id="rId21"/>
    <p:sldId id="274" r:id="rId22"/>
    <p:sldId id="275" r:id="rId23"/>
    <p:sldId id="276" r:id="rId24"/>
    <p:sldId id="290" r:id="rId25"/>
    <p:sldId id="291" r:id="rId26"/>
    <p:sldId id="294" r:id="rId27"/>
    <p:sldId id="292" r:id="rId28"/>
    <p:sldId id="277" r:id="rId29"/>
    <p:sldId id="280" r:id="rId30"/>
    <p:sldId id="281" r:id="rId31"/>
    <p:sldId id="282" r:id="rId32"/>
    <p:sldId id="283" r:id="rId33"/>
    <p:sldId id="284" r:id="rId34"/>
    <p:sldId id="285" r:id="rId35"/>
    <p:sldId id="286" r:id="rId36"/>
    <p:sldId id="297" r:id="rId37"/>
    <p:sldId id="287" r:id="rId38"/>
  </p:sldIdLst>
  <p:sldSz cx="9144000" cy="6858000" type="screen4x3"/>
  <p:notesSz cx="6858000" cy="9144000"/>
  <p:defaultText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andledning" id="{FE8277FB-3962-49B0-AFFA-2E45DDF46DDB}">
          <p14:sldIdLst/>
        </p14:section>
        <p14:section name="Introduktion" id="{CE614431-5D67-4FAB-A3EF-1FE89EA7883A}">
          <p14:sldIdLst>
            <p14:sldId id="256"/>
            <p14:sldId id="289"/>
            <p14:sldId id="257"/>
            <p14:sldId id="267"/>
            <p14:sldId id="259"/>
            <p14:sldId id="260"/>
            <p14:sldId id="261"/>
            <p14:sldId id="262"/>
            <p14:sldId id="263"/>
          </p14:sldIdLst>
        </p14:section>
        <p14:section name="Organisation, policy" id="{4FA57FC7-2637-49D8-926E-19F6F58B01EF}">
          <p14:sldIdLst>
            <p14:sldId id="293"/>
            <p14:sldId id="258"/>
            <p14:sldId id="298"/>
          </p14:sldIdLst>
        </p14:section>
        <p14:section name="Kvalietssäkring i uppdrag" id="{2CF0ABBB-D2A6-4B3C-BCF5-5DE975AEA6DB}">
          <p14:sldIdLst>
            <p14:sldId id="265"/>
          </p14:sldIdLst>
        </p14:section>
        <p14:section name="Miljö" id="{DB118418-B656-4935-BC28-D1E6396FFF90}">
          <p14:sldIdLst>
            <p14:sldId id="270"/>
            <p14:sldId id="272"/>
            <p14:sldId id="273"/>
            <p14:sldId id="274"/>
            <p14:sldId id="275"/>
            <p14:sldId id="276"/>
            <p14:sldId id="290"/>
            <p14:sldId id="291"/>
            <p14:sldId id="294"/>
            <p14:sldId id="292"/>
          </p14:sldIdLst>
        </p14:section>
        <p14:section name="Arbetsmiljö" id="{FF349638-EE00-4BA3-B69F-3996099004BE}">
          <p14:sldIdLst>
            <p14:sldId id="277"/>
            <p14:sldId id="280"/>
            <p14:sldId id="281"/>
            <p14:sldId id="282"/>
            <p14:sldId id="283"/>
            <p14:sldId id="284"/>
            <p14:sldId id="285"/>
            <p14:sldId id="286"/>
            <p14:sldId id="297"/>
            <p14:sldId id="28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IOPLR" initials="P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8E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46" autoAdjust="0"/>
    <p:restoredTop sz="83419" autoAdjust="0"/>
  </p:normalViewPr>
  <p:slideViewPr>
    <p:cSldViewPr>
      <p:cViewPr varScale="1">
        <p:scale>
          <a:sx n="112" d="100"/>
          <a:sy n="112" d="100"/>
        </p:scale>
        <p:origin x="114" y="6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8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6/11/relationships/changesInfo" Target="changesInfos/changesInfo1.xml"/><Relationship Id="rId20" Type="http://schemas.openxmlformats.org/officeDocument/2006/relationships/slide" Target="slides/slide15.xml"/><Relationship Id="rId41"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 Lindén" userId="dddd29f5-5288-4f62-80e5-d534d29f2b3d" providerId="ADAL" clId="{91D750DD-AA74-433B-91B0-292B1F27FF06}"/>
    <pc:docChg chg="modSld">
      <pc:chgData name="Anders Lindén" userId="dddd29f5-5288-4f62-80e5-d534d29f2b3d" providerId="ADAL" clId="{91D750DD-AA74-433B-91B0-292B1F27FF06}" dt="2021-02-23T13:51:48.144" v="76"/>
      <pc:docMkLst>
        <pc:docMk/>
      </pc:docMkLst>
      <pc:sldChg chg="modSp mod">
        <pc:chgData name="Anders Lindén" userId="dddd29f5-5288-4f62-80e5-d534d29f2b3d" providerId="ADAL" clId="{91D750DD-AA74-433B-91B0-292B1F27FF06}" dt="2021-02-23T13:50:10.987" v="13" actId="20577"/>
        <pc:sldMkLst>
          <pc:docMk/>
          <pc:sldMk cId="2314604886" sldId="258"/>
        </pc:sldMkLst>
        <pc:spChg chg="mod">
          <ac:chgData name="Anders Lindén" userId="dddd29f5-5288-4f62-80e5-d534d29f2b3d" providerId="ADAL" clId="{91D750DD-AA74-433B-91B0-292B1F27FF06}" dt="2021-02-23T13:50:10.987" v="13" actId="20577"/>
          <ac:spMkLst>
            <pc:docMk/>
            <pc:sldMk cId="2314604886" sldId="258"/>
            <ac:spMk id="15" creationId="{00000000-0000-0000-0000-000000000000}"/>
          </ac:spMkLst>
        </pc:spChg>
      </pc:sldChg>
      <pc:sldChg chg="modSp mod">
        <pc:chgData name="Anders Lindén" userId="dddd29f5-5288-4f62-80e5-d534d29f2b3d" providerId="ADAL" clId="{91D750DD-AA74-433B-91B0-292B1F27FF06}" dt="2021-02-23T13:51:48.144" v="76"/>
        <pc:sldMkLst>
          <pc:docMk/>
          <pc:sldMk cId="1271121462" sldId="298"/>
        </pc:sldMkLst>
        <pc:spChg chg="mod">
          <ac:chgData name="Anders Lindén" userId="dddd29f5-5288-4f62-80e5-d534d29f2b3d" providerId="ADAL" clId="{91D750DD-AA74-433B-91B0-292B1F27FF06}" dt="2021-02-23T13:51:48.144" v="76"/>
          <ac:spMkLst>
            <pc:docMk/>
            <pc:sldMk cId="1271121462" sldId="298"/>
            <ac:spMk id="7" creationId="{00000000-0000-0000-0000-000000000000}"/>
          </ac:spMkLst>
        </pc:spChg>
      </pc:sldChg>
    </pc:docChg>
  </pc:docChgLst>
  <pc:docChgLst>
    <pc:chgData name="Anders Lindén" userId="dddd29f5-5288-4f62-80e5-d534d29f2b3d" providerId="ADAL" clId="{94CFA5FC-C076-4AE8-A97C-ED23AD89D622}"/>
    <pc:docChg chg="undo custSel mod addSld delSld modSld modMainMaster modSection">
      <pc:chgData name="Anders Lindén" userId="dddd29f5-5288-4f62-80e5-d534d29f2b3d" providerId="ADAL" clId="{94CFA5FC-C076-4AE8-A97C-ED23AD89D622}" dt="2020-09-02T08:01:56.437" v="1508" actId="2696"/>
      <pc:docMkLst>
        <pc:docMk/>
      </pc:docMkLst>
      <pc:sldChg chg="addSp modSp mod">
        <pc:chgData name="Anders Lindén" userId="dddd29f5-5288-4f62-80e5-d534d29f2b3d" providerId="ADAL" clId="{94CFA5FC-C076-4AE8-A97C-ED23AD89D622}" dt="2020-09-01T13:11:43.765" v="25" actId="1076"/>
        <pc:sldMkLst>
          <pc:docMk/>
          <pc:sldMk cId="0" sldId="256"/>
        </pc:sldMkLst>
        <pc:spChg chg="mod">
          <ac:chgData name="Anders Lindén" userId="dddd29f5-5288-4f62-80e5-d534d29f2b3d" providerId="ADAL" clId="{94CFA5FC-C076-4AE8-A97C-ED23AD89D622}" dt="2020-09-01T13:11:31.168" v="23" actId="20577"/>
          <ac:spMkLst>
            <pc:docMk/>
            <pc:sldMk cId="0" sldId="256"/>
            <ac:spMk id="3" creationId="{00000000-0000-0000-0000-000000000000}"/>
          </ac:spMkLst>
        </pc:spChg>
        <pc:picChg chg="add mod">
          <ac:chgData name="Anders Lindén" userId="dddd29f5-5288-4f62-80e5-d534d29f2b3d" providerId="ADAL" clId="{94CFA5FC-C076-4AE8-A97C-ED23AD89D622}" dt="2020-09-01T13:11:43.765" v="25" actId="1076"/>
          <ac:picMkLst>
            <pc:docMk/>
            <pc:sldMk cId="0" sldId="256"/>
            <ac:picMk id="4" creationId="{E643F85E-9E8B-4D8E-938C-58CB7FB51200}"/>
          </ac:picMkLst>
        </pc:picChg>
      </pc:sldChg>
      <pc:sldChg chg="addSp delSp modSp mod">
        <pc:chgData name="Anders Lindén" userId="dddd29f5-5288-4f62-80e5-d534d29f2b3d" providerId="ADAL" clId="{94CFA5FC-C076-4AE8-A97C-ED23AD89D622}" dt="2020-09-01T13:45:28.811" v="119" actId="1076"/>
        <pc:sldMkLst>
          <pc:docMk/>
          <pc:sldMk cId="0" sldId="257"/>
        </pc:sldMkLst>
        <pc:spChg chg="mod">
          <ac:chgData name="Anders Lindén" userId="dddd29f5-5288-4f62-80e5-d534d29f2b3d" providerId="ADAL" clId="{94CFA5FC-C076-4AE8-A97C-ED23AD89D622}" dt="2020-09-01T13:45:20.004" v="118" actId="20577"/>
          <ac:spMkLst>
            <pc:docMk/>
            <pc:sldMk cId="0" sldId="257"/>
            <ac:spMk id="3" creationId="{00000000-0000-0000-0000-000000000000}"/>
          </ac:spMkLst>
        </pc:spChg>
        <pc:picChg chg="del">
          <ac:chgData name="Anders Lindén" userId="dddd29f5-5288-4f62-80e5-d534d29f2b3d" providerId="ADAL" clId="{94CFA5FC-C076-4AE8-A97C-ED23AD89D622}" dt="2020-09-01T13:44:42.965" v="107" actId="478"/>
          <ac:picMkLst>
            <pc:docMk/>
            <pc:sldMk cId="0" sldId="257"/>
            <ac:picMk id="5" creationId="{E9A48496-3278-4317-9627-29323AD52BF7}"/>
          </ac:picMkLst>
        </pc:picChg>
        <pc:picChg chg="add mod">
          <ac:chgData name="Anders Lindén" userId="dddd29f5-5288-4f62-80e5-d534d29f2b3d" providerId="ADAL" clId="{94CFA5FC-C076-4AE8-A97C-ED23AD89D622}" dt="2020-09-01T13:45:28.811" v="119" actId="1076"/>
          <ac:picMkLst>
            <pc:docMk/>
            <pc:sldMk cId="0" sldId="257"/>
            <ac:picMk id="8" creationId="{F32465A3-2046-46A9-BFBA-A6CB73FBA747}"/>
          </ac:picMkLst>
        </pc:picChg>
      </pc:sldChg>
      <pc:sldChg chg="addSp delSp modSp mod">
        <pc:chgData name="Anders Lindén" userId="dddd29f5-5288-4f62-80e5-d534d29f2b3d" providerId="ADAL" clId="{94CFA5FC-C076-4AE8-A97C-ED23AD89D622}" dt="2020-09-01T14:36:15.137" v="689"/>
        <pc:sldMkLst>
          <pc:docMk/>
          <pc:sldMk cId="2314604886" sldId="258"/>
        </pc:sldMkLst>
        <pc:spChg chg="mod">
          <ac:chgData name="Anders Lindén" userId="dddd29f5-5288-4f62-80e5-d534d29f2b3d" providerId="ADAL" clId="{94CFA5FC-C076-4AE8-A97C-ED23AD89D622}" dt="2020-09-01T14:35:04.686" v="589" actId="207"/>
          <ac:spMkLst>
            <pc:docMk/>
            <pc:sldMk cId="2314604886" sldId="258"/>
            <ac:spMk id="13" creationId="{00000000-0000-0000-0000-000000000000}"/>
          </ac:spMkLst>
        </pc:spChg>
        <pc:spChg chg="mod">
          <ac:chgData name="Anders Lindén" userId="dddd29f5-5288-4f62-80e5-d534d29f2b3d" providerId="ADAL" clId="{94CFA5FC-C076-4AE8-A97C-ED23AD89D622}" dt="2020-09-01T14:34:19.885" v="588" actId="20577"/>
          <ac:spMkLst>
            <pc:docMk/>
            <pc:sldMk cId="2314604886" sldId="258"/>
            <ac:spMk id="15" creationId="{00000000-0000-0000-0000-000000000000}"/>
          </ac:spMkLst>
        </pc:spChg>
        <pc:spChg chg="mod">
          <ac:chgData name="Anders Lindén" userId="dddd29f5-5288-4f62-80e5-d534d29f2b3d" providerId="ADAL" clId="{94CFA5FC-C076-4AE8-A97C-ED23AD89D622}" dt="2020-09-01T14:35:10.572" v="590" actId="207"/>
          <ac:spMkLst>
            <pc:docMk/>
            <pc:sldMk cId="2314604886" sldId="258"/>
            <ac:spMk id="17" creationId="{00000000-0000-0000-0000-000000000000}"/>
          </ac:spMkLst>
        </pc:spChg>
        <pc:spChg chg="mod">
          <ac:chgData name="Anders Lindén" userId="dddd29f5-5288-4f62-80e5-d534d29f2b3d" providerId="ADAL" clId="{94CFA5FC-C076-4AE8-A97C-ED23AD89D622}" dt="2020-09-01T14:35:17.042" v="591" actId="207"/>
          <ac:spMkLst>
            <pc:docMk/>
            <pc:sldMk cId="2314604886" sldId="258"/>
            <ac:spMk id="18" creationId="{00000000-0000-0000-0000-000000000000}"/>
          </ac:spMkLst>
        </pc:spChg>
        <pc:spChg chg="del mod">
          <ac:chgData name="Anders Lindén" userId="dddd29f5-5288-4f62-80e5-d534d29f2b3d" providerId="ADAL" clId="{94CFA5FC-C076-4AE8-A97C-ED23AD89D622}" dt="2020-09-01T14:36:15.137" v="689"/>
          <ac:spMkLst>
            <pc:docMk/>
            <pc:sldMk cId="2314604886" sldId="258"/>
            <ac:spMk id="29" creationId="{00000000-0000-0000-0000-000000000000}"/>
          </ac:spMkLst>
        </pc:spChg>
        <pc:spChg chg="del mod">
          <ac:chgData name="Anders Lindén" userId="dddd29f5-5288-4f62-80e5-d534d29f2b3d" providerId="ADAL" clId="{94CFA5FC-C076-4AE8-A97C-ED23AD89D622}" dt="2020-09-01T14:33:27.696" v="557"/>
          <ac:spMkLst>
            <pc:docMk/>
            <pc:sldMk cId="2314604886" sldId="258"/>
            <ac:spMk id="30" creationId="{00000000-0000-0000-0000-000000000000}"/>
          </ac:spMkLst>
        </pc:spChg>
        <pc:picChg chg="add mod">
          <ac:chgData name="Anders Lindén" userId="dddd29f5-5288-4f62-80e5-d534d29f2b3d" providerId="ADAL" clId="{94CFA5FC-C076-4AE8-A97C-ED23AD89D622}" dt="2020-09-01T14:33:20.044" v="555" actId="1076"/>
          <ac:picMkLst>
            <pc:docMk/>
            <pc:sldMk cId="2314604886" sldId="258"/>
            <ac:picMk id="11" creationId="{B2C382B9-FEAF-4DB3-8F80-16F8DF8A8382}"/>
          </ac:picMkLst>
        </pc:picChg>
      </pc:sldChg>
      <pc:sldChg chg="modSp">
        <pc:chgData name="Anders Lindén" userId="dddd29f5-5288-4f62-80e5-d534d29f2b3d" providerId="ADAL" clId="{94CFA5FC-C076-4AE8-A97C-ED23AD89D622}" dt="2020-09-01T13:49:11.880" v="131"/>
        <pc:sldMkLst>
          <pc:docMk/>
          <pc:sldMk cId="0" sldId="259"/>
        </pc:sldMkLst>
        <pc:spChg chg="mod">
          <ac:chgData name="Anders Lindén" userId="dddd29f5-5288-4f62-80e5-d534d29f2b3d" providerId="ADAL" clId="{94CFA5FC-C076-4AE8-A97C-ED23AD89D622}" dt="2020-09-01T13:26:47.748" v="30"/>
          <ac:spMkLst>
            <pc:docMk/>
            <pc:sldMk cId="0" sldId="259"/>
            <ac:spMk id="8" creationId="{00000000-0000-0000-0000-000000000000}"/>
          </ac:spMkLst>
        </pc:spChg>
        <pc:graphicFrameChg chg="mod">
          <ac:chgData name="Anders Lindén" userId="dddd29f5-5288-4f62-80e5-d534d29f2b3d" providerId="ADAL" clId="{94CFA5FC-C076-4AE8-A97C-ED23AD89D622}" dt="2020-09-01T13:49:11.880" v="131"/>
          <ac:graphicFrameMkLst>
            <pc:docMk/>
            <pc:sldMk cId="0" sldId="259"/>
            <ac:graphicFrameMk id="5" creationId="{00000000-0000-0000-0000-000000000000}"/>
          </ac:graphicFrameMkLst>
        </pc:graphicFrameChg>
      </pc:sldChg>
      <pc:sldChg chg="modSp mod">
        <pc:chgData name="Anders Lindén" userId="dddd29f5-5288-4f62-80e5-d534d29f2b3d" providerId="ADAL" clId="{94CFA5FC-C076-4AE8-A97C-ED23AD89D622}" dt="2020-09-01T13:51:04.004" v="158" actId="20577"/>
        <pc:sldMkLst>
          <pc:docMk/>
          <pc:sldMk cId="0" sldId="260"/>
        </pc:sldMkLst>
        <pc:spChg chg="mod">
          <ac:chgData name="Anders Lindén" userId="dddd29f5-5288-4f62-80e5-d534d29f2b3d" providerId="ADAL" clId="{94CFA5FC-C076-4AE8-A97C-ED23AD89D622}" dt="2020-09-01T13:51:04.004" v="158" actId="20577"/>
          <ac:spMkLst>
            <pc:docMk/>
            <pc:sldMk cId="0" sldId="260"/>
            <ac:spMk id="3" creationId="{00000000-0000-0000-0000-000000000000}"/>
          </ac:spMkLst>
        </pc:spChg>
        <pc:spChg chg="mod">
          <ac:chgData name="Anders Lindén" userId="dddd29f5-5288-4f62-80e5-d534d29f2b3d" providerId="ADAL" clId="{94CFA5FC-C076-4AE8-A97C-ED23AD89D622}" dt="2020-09-01T13:26:47.748" v="30"/>
          <ac:spMkLst>
            <pc:docMk/>
            <pc:sldMk cId="0" sldId="260"/>
            <ac:spMk id="8" creationId="{00000000-0000-0000-0000-000000000000}"/>
          </ac:spMkLst>
        </pc:spChg>
        <pc:graphicFrameChg chg="mod">
          <ac:chgData name="Anders Lindén" userId="dddd29f5-5288-4f62-80e5-d534d29f2b3d" providerId="ADAL" clId="{94CFA5FC-C076-4AE8-A97C-ED23AD89D622}" dt="2020-09-01T13:50:19.807" v="137"/>
          <ac:graphicFrameMkLst>
            <pc:docMk/>
            <pc:sldMk cId="0" sldId="260"/>
            <ac:graphicFrameMk id="9" creationId="{00000000-0000-0000-0000-000000000000}"/>
          </ac:graphicFrameMkLst>
        </pc:graphicFrameChg>
      </pc:sldChg>
      <pc:sldChg chg="modSp">
        <pc:chgData name="Anders Lindén" userId="dddd29f5-5288-4f62-80e5-d534d29f2b3d" providerId="ADAL" clId="{94CFA5FC-C076-4AE8-A97C-ED23AD89D622}" dt="2020-09-01T13:57:02.104" v="165"/>
        <pc:sldMkLst>
          <pc:docMk/>
          <pc:sldMk cId="0" sldId="261"/>
        </pc:sldMkLst>
        <pc:spChg chg="mod">
          <ac:chgData name="Anders Lindén" userId="dddd29f5-5288-4f62-80e5-d534d29f2b3d" providerId="ADAL" clId="{94CFA5FC-C076-4AE8-A97C-ED23AD89D622}" dt="2020-09-01T13:26:47.748" v="30"/>
          <ac:spMkLst>
            <pc:docMk/>
            <pc:sldMk cId="0" sldId="261"/>
            <ac:spMk id="8" creationId="{00000000-0000-0000-0000-000000000000}"/>
          </ac:spMkLst>
        </pc:spChg>
        <pc:graphicFrameChg chg="mod">
          <ac:chgData name="Anders Lindén" userId="dddd29f5-5288-4f62-80e5-d534d29f2b3d" providerId="ADAL" clId="{94CFA5FC-C076-4AE8-A97C-ED23AD89D622}" dt="2020-09-01T13:57:02.104" v="165"/>
          <ac:graphicFrameMkLst>
            <pc:docMk/>
            <pc:sldMk cId="0" sldId="261"/>
            <ac:graphicFrameMk id="5" creationId="{00000000-0000-0000-0000-000000000000}"/>
          </ac:graphicFrameMkLst>
        </pc:graphicFrameChg>
      </pc:sldChg>
      <pc:sldChg chg="modSp">
        <pc:chgData name="Anders Lindén" userId="dddd29f5-5288-4f62-80e5-d534d29f2b3d" providerId="ADAL" clId="{94CFA5FC-C076-4AE8-A97C-ED23AD89D622}" dt="2020-09-01T13:58:12.542" v="170"/>
        <pc:sldMkLst>
          <pc:docMk/>
          <pc:sldMk cId="0" sldId="262"/>
        </pc:sldMkLst>
        <pc:spChg chg="mod">
          <ac:chgData name="Anders Lindén" userId="dddd29f5-5288-4f62-80e5-d534d29f2b3d" providerId="ADAL" clId="{94CFA5FC-C076-4AE8-A97C-ED23AD89D622}" dt="2020-09-01T13:26:47.748" v="30"/>
          <ac:spMkLst>
            <pc:docMk/>
            <pc:sldMk cId="0" sldId="262"/>
            <ac:spMk id="8" creationId="{00000000-0000-0000-0000-000000000000}"/>
          </ac:spMkLst>
        </pc:spChg>
        <pc:graphicFrameChg chg="mod">
          <ac:chgData name="Anders Lindén" userId="dddd29f5-5288-4f62-80e5-d534d29f2b3d" providerId="ADAL" clId="{94CFA5FC-C076-4AE8-A97C-ED23AD89D622}" dt="2020-09-01T13:58:12.542" v="170"/>
          <ac:graphicFrameMkLst>
            <pc:docMk/>
            <pc:sldMk cId="0" sldId="262"/>
            <ac:graphicFrameMk id="5" creationId="{00000000-0000-0000-0000-000000000000}"/>
          </ac:graphicFrameMkLst>
        </pc:graphicFrameChg>
      </pc:sldChg>
      <pc:sldChg chg="modSp">
        <pc:chgData name="Anders Lindén" userId="dddd29f5-5288-4f62-80e5-d534d29f2b3d" providerId="ADAL" clId="{94CFA5FC-C076-4AE8-A97C-ED23AD89D622}" dt="2020-09-01T13:59:54.572" v="175"/>
        <pc:sldMkLst>
          <pc:docMk/>
          <pc:sldMk cId="0" sldId="263"/>
        </pc:sldMkLst>
        <pc:spChg chg="mod">
          <ac:chgData name="Anders Lindén" userId="dddd29f5-5288-4f62-80e5-d534d29f2b3d" providerId="ADAL" clId="{94CFA5FC-C076-4AE8-A97C-ED23AD89D622}" dt="2020-09-01T13:26:47.748" v="30"/>
          <ac:spMkLst>
            <pc:docMk/>
            <pc:sldMk cId="0" sldId="263"/>
            <ac:spMk id="8" creationId="{00000000-0000-0000-0000-000000000000}"/>
          </ac:spMkLst>
        </pc:spChg>
        <pc:graphicFrameChg chg="mod">
          <ac:chgData name="Anders Lindén" userId="dddd29f5-5288-4f62-80e5-d534d29f2b3d" providerId="ADAL" clId="{94CFA5FC-C076-4AE8-A97C-ED23AD89D622}" dt="2020-09-01T13:59:54.572" v="175"/>
          <ac:graphicFrameMkLst>
            <pc:docMk/>
            <pc:sldMk cId="0" sldId="263"/>
            <ac:graphicFrameMk id="5" creationId="{00000000-0000-0000-0000-000000000000}"/>
          </ac:graphicFrameMkLst>
        </pc:graphicFrameChg>
      </pc:sldChg>
      <pc:sldChg chg="modSp">
        <pc:chgData name="Anders Lindén" userId="dddd29f5-5288-4f62-80e5-d534d29f2b3d" providerId="ADAL" clId="{94CFA5FC-C076-4AE8-A97C-ED23AD89D622}" dt="2020-09-01T13:26:47.748" v="30"/>
        <pc:sldMkLst>
          <pc:docMk/>
          <pc:sldMk cId="0" sldId="265"/>
        </pc:sldMkLst>
        <pc:spChg chg="mod">
          <ac:chgData name="Anders Lindén" userId="dddd29f5-5288-4f62-80e5-d534d29f2b3d" providerId="ADAL" clId="{94CFA5FC-C076-4AE8-A97C-ED23AD89D622}" dt="2020-09-01T13:26:47.748" v="30"/>
          <ac:spMkLst>
            <pc:docMk/>
            <pc:sldMk cId="0" sldId="265"/>
            <ac:spMk id="8" creationId="{00000000-0000-0000-0000-000000000000}"/>
          </ac:spMkLst>
        </pc:spChg>
      </pc:sldChg>
      <pc:sldChg chg="del setBg">
        <pc:chgData name="Anders Lindén" userId="dddd29f5-5288-4f62-80e5-d534d29f2b3d" providerId="ADAL" clId="{94CFA5FC-C076-4AE8-A97C-ED23AD89D622}" dt="2020-09-02T08:01:56.437" v="1508" actId="2696"/>
        <pc:sldMkLst>
          <pc:docMk/>
          <pc:sldMk cId="0" sldId="266"/>
        </pc:sldMkLst>
      </pc:sldChg>
      <pc:sldChg chg="modSp">
        <pc:chgData name="Anders Lindén" userId="dddd29f5-5288-4f62-80e5-d534d29f2b3d" providerId="ADAL" clId="{94CFA5FC-C076-4AE8-A97C-ED23AD89D622}" dt="2020-09-01T13:47:04.127" v="126"/>
        <pc:sldMkLst>
          <pc:docMk/>
          <pc:sldMk cId="2131824857" sldId="267"/>
        </pc:sldMkLst>
        <pc:spChg chg="mod">
          <ac:chgData name="Anders Lindén" userId="dddd29f5-5288-4f62-80e5-d534d29f2b3d" providerId="ADAL" clId="{94CFA5FC-C076-4AE8-A97C-ED23AD89D622}" dt="2020-09-01T13:26:47.748" v="30"/>
          <ac:spMkLst>
            <pc:docMk/>
            <pc:sldMk cId="2131824857" sldId="267"/>
            <ac:spMk id="4" creationId="{00000000-0000-0000-0000-000000000000}"/>
          </ac:spMkLst>
        </pc:spChg>
        <pc:graphicFrameChg chg="mod">
          <ac:chgData name="Anders Lindén" userId="dddd29f5-5288-4f62-80e5-d534d29f2b3d" providerId="ADAL" clId="{94CFA5FC-C076-4AE8-A97C-ED23AD89D622}" dt="2020-09-01T13:47:04.127" v="126"/>
          <ac:graphicFrameMkLst>
            <pc:docMk/>
            <pc:sldMk cId="2131824857" sldId="267"/>
            <ac:graphicFrameMk id="5" creationId="{00000000-0000-0000-0000-000000000000}"/>
          </ac:graphicFrameMkLst>
        </pc:graphicFrameChg>
      </pc:sldChg>
      <pc:sldChg chg="modSp setBg">
        <pc:chgData name="Anders Lindén" userId="dddd29f5-5288-4f62-80e5-d534d29f2b3d" providerId="ADAL" clId="{94CFA5FC-C076-4AE8-A97C-ED23AD89D622}" dt="2020-09-01T14:50:03.129" v="935"/>
        <pc:sldMkLst>
          <pc:docMk/>
          <pc:sldMk cId="4147548482" sldId="272"/>
        </pc:sldMkLst>
        <pc:graphicFrameChg chg="mod">
          <ac:chgData name="Anders Lindén" userId="dddd29f5-5288-4f62-80e5-d534d29f2b3d" providerId="ADAL" clId="{94CFA5FC-C076-4AE8-A97C-ED23AD89D622}" dt="2020-09-01T14:50:03.129" v="935"/>
          <ac:graphicFrameMkLst>
            <pc:docMk/>
            <pc:sldMk cId="4147548482" sldId="272"/>
            <ac:graphicFrameMk id="6" creationId="{00000000-0000-0000-0000-000000000000}"/>
          </ac:graphicFrameMkLst>
        </pc:graphicFrameChg>
      </pc:sldChg>
      <pc:sldChg chg="modSp">
        <pc:chgData name="Anders Lindén" userId="dddd29f5-5288-4f62-80e5-d534d29f2b3d" providerId="ADAL" clId="{94CFA5FC-C076-4AE8-A97C-ED23AD89D622}" dt="2020-09-01T14:51:26.963" v="937" actId="16037"/>
        <pc:sldMkLst>
          <pc:docMk/>
          <pc:sldMk cId="2290682692" sldId="273"/>
        </pc:sldMkLst>
        <pc:spChg chg="mod">
          <ac:chgData name="Anders Lindén" userId="dddd29f5-5288-4f62-80e5-d534d29f2b3d" providerId="ADAL" clId="{94CFA5FC-C076-4AE8-A97C-ED23AD89D622}" dt="2020-09-01T14:51:26.963" v="937" actId="16037"/>
          <ac:spMkLst>
            <pc:docMk/>
            <pc:sldMk cId="2290682692" sldId="273"/>
            <ac:spMk id="19" creationId="{00000000-0000-0000-0000-000000000000}"/>
          </ac:spMkLst>
        </pc:spChg>
      </pc:sldChg>
      <pc:sldChg chg="modSp mod">
        <pc:chgData name="Anders Lindén" userId="dddd29f5-5288-4f62-80e5-d534d29f2b3d" providerId="ADAL" clId="{94CFA5FC-C076-4AE8-A97C-ED23AD89D622}" dt="2020-09-02T06:10:36.330" v="1034" actId="20577"/>
        <pc:sldMkLst>
          <pc:docMk/>
          <pc:sldMk cId="2095421120" sldId="286"/>
        </pc:sldMkLst>
        <pc:graphicFrameChg chg="modGraphic">
          <ac:chgData name="Anders Lindén" userId="dddd29f5-5288-4f62-80e5-d534d29f2b3d" providerId="ADAL" clId="{94CFA5FC-C076-4AE8-A97C-ED23AD89D622}" dt="2020-09-02T06:10:36.330" v="1034" actId="20577"/>
          <ac:graphicFrameMkLst>
            <pc:docMk/>
            <pc:sldMk cId="2095421120" sldId="286"/>
            <ac:graphicFrameMk id="5" creationId="{00000000-0000-0000-0000-000000000000}"/>
          </ac:graphicFrameMkLst>
        </pc:graphicFrameChg>
      </pc:sldChg>
      <pc:sldChg chg="modSp mod">
        <pc:chgData name="Anders Lindén" userId="dddd29f5-5288-4f62-80e5-d534d29f2b3d" providerId="ADAL" clId="{94CFA5FC-C076-4AE8-A97C-ED23AD89D622}" dt="2020-09-02T07:51:33.612" v="1480" actId="20577"/>
        <pc:sldMkLst>
          <pc:docMk/>
          <pc:sldMk cId="2002891299" sldId="287"/>
        </pc:sldMkLst>
        <pc:graphicFrameChg chg="mod modGraphic">
          <ac:chgData name="Anders Lindén" userId="dddd29f5-5288-4f62-80e5-d534d29f2b3d" providerId="ADAL" clId="{94CFA5FC-C076-4AE8-A97C-ED23AD89D622}" dt="2020-09-02T07:51:33.612" v="1480" actId="20577"/>
          <ac:graphicFrameMkLst>
            <pc:docMk/>
            <pc:sldMk cId="2002891299" sldId="287"/>
            <ac:graphicFrameMk id="8" creationId="{00000000-0000-0000-0000-000000000000}"/>
          </ac:graphicFrameMkLst>
        </pc:graphicFrameChg>
      </pc:sldChg>
      <pc:sldChg chg="modSp">
        <pc:chgData name="Anders Lindén" userId="dddd29f5-5288-4f62-80e5-d534d29f2b3d" providerId="ADAL" clId="{94CFA5FC-C076-4AE8-A97C-ED23AD89D622}" dt="2020-09-01T13:26:47.748" v="30"/>
        <pc:sldMkLst>
          <pc:docMk/>
          <pc:sldMk cId="267680171" sldId="289"/>
        </pc:sldMkLst>
        <pc:spChg chg="mod">
          <ac:chgData name="Anders Lindén" userId="dddd29f5-5288-4f62-80e5-d534d29f2b3d" providerId="ADAL" clId="{94CFA5FC-C076-4AE8-A97C-ED23AD89D622}" dt="2020-09-01T13:26:47.748" v="30"/>
          <ac:spMkLst>
            <pc:docMk/>
            <pc:sldMk cId="267680171" sldId="289"/>
            <ac:spMk id="10" creationId="{00000000-0000-0000-0000-000000000000}"/>
          </ac:spMkLst>
        </pc:spChg>
      </pc:sldChg>
      <pc:sldChg chg="modSp mod">
        <pc:chgData name="Anders Lindén" userId="dddd29f5-5288-4f62-80e5-d534d29f2b3d" providerId="ADAL" clId="{94CFA5FC-C076-4AE8-A97C-ED23AD89D622}" dt="2020-09-01T14:53:43.773" v="941" actId="20577"/>
        <pc:sldMkLst>
          <pc:docMk/>
          <pc:sldMk cId="3029043376" sldId="290"/>
        </pc:sldMkLst>
        <pc:spChg chg="mod">
          <ac:chgData name="Anders Lindén" userId="dddd29f5-5288-4f62-80e5-d534d29f2b3d" providerId="ADAL" clId="{94CFA5FC-C076-4AE8-A97C-ED23AD89D622}" dt="2020-09-01T14:53:43.773" v="941" actId="20577"/>
          <ac:spMkLst>
            <pc:docMk/>
            <pc:sldMk cId="3029043376" sldId="290"/>
            <ac:spMk id="2" creationId="{00000000-0000-0000-0000-000000000000}"/>
          </ac:spMkLst>
        </pc:spChg>
      </pc:sldChg>
      <pc:sldChg chg="modSp mod">
        <pc:chgData name="Anders Lindén" userId="dddd29f5-5288-4f62-80e5-d534d29f2b3d" providerId="ADAL" clId="{94CFA5FC-C076-4AE8-A97C-ED23AD89D622}" dt="2020-09-01T14:55:24.843" v="948" actId="20577"/>
        <pc:sldMkLst>
          <pc:docMk/>
          <pc:sldMk cId="188321407" sldId="291"/>
        </pc:sldMkLst>
        <pc:spChg chg="mod">
          <ac:chgData name="Anders Lindén" userId="dddd29f5-5288-4f62-80e5-d534d29f2b3d" providerId="ADAL" clId="{94CFA5FC-C076-4AE8-A97C-ED23AD89D622}" dt="2020-09-01T14:55:24.843" v="948" actId="20577"/>
          <ac:spMkLst>
            <pc:docMk/>
            <pc:sldMk cId="188321407" sldId="291"/>
            <ac:spMk id="2" creationId="{00000000-0000-0000-0000-000000000000}"/>
          </ac:spMkLst>
        </pc:spChg>
        <pc:graphicFrameChg chg="modGraphic">
          <ac:chgData name="Anders Lindén" userId="dddd29f5-5288-4f62-80e5-d534d29f2b3d" providerId="ADAL" clId="{94CFA5FC-C076-4AE8-A97C-ED23AD89D622}" dt="2020-09-01T14:54:45.039" v="944" actId="6549"/>
          <ac:graphicFrameMkLst>
            <pc:docMk/>
            <pc:sldMk cId="188321407" sldId="291"/>
            <ac:graphicFrameMk id="8" creationId="{00000000-0000-0000-0000-000000000000}"/>
          </ac:graphicFrameMkLst>
        </pc:graphicFrameChg>
      </pc:sldChg>
      <pc:sldChg chg="addSp delSp modSp mod setBg">
        <pc:chgData name="Anders Lindén" userId="dddd29f5-5288-4f62-80e5-d534d29f2b3d" providerId="ADAL" clId="{94CFA5FC-C076-4AE8-A97C-ED23AD89D622}" dt="2020-09-02T05:08:11.466" v="1017" actId="6549"/>
        <pc:sldMkLst>
          <pc:docMk/>
          <pc:sldMk cId="3083761113" sldId="292"/>
        </pc:sldMkLst>
        <pc:spChg chg="mod">
          <ac:chgData name="Anders Lindén" userId="dddd29f5-5288-4f62-80e5-d534d29f2b3d" providerId="ADAL" clId="{94CFA5FC-C076-4AE8-A97C-ED23AD89D622}" dt="2020-09-02T05:06:56.371" v="1004" actId="26606"/>
          <ac:spMkLst>
            <pc:docMk/>
            <pc:sldMk cId="3083761113" sldId="292"/>
            <ac:spMk id="2" creationId="{53D3C88B-2D34-4E7D-8B73-DC49021B5688}"/>
          </ac:spMkLst>
        </pc:spChg>
        <pc:spChg chg="mod ord">
          <ac:chgData name="Anders Lindén" userId="dddd29f5-5288-4f62-80e5-d534d29f2b3d" providerId="ADAL" clId="{94CFA5FC-C076-4AE8-A97C-ED23AD89D622}" dt="2020-09-02T05:06:56.371" v="1004" actId="26606"/>
          <ac:spMkLst>
            <pc:docMk/>
            <pc:sldMk cId="3083761113" sldId="292"/>
            <ac:spMk id="3" creationId="{09155935-F019-4435-B100-549B64FD8201}"/>
          </ac:spMkLst>
        </pc:spChg>
        <pc:spChg chg="mod">
          <ac:chgData name="Anders Lindén" userId="dddd29f5-5288-4f62-80e5-d534d29f2b3d" providerId="ADAL" clId="{94CFA5FC-C076-4AE8-A97C-ED23AD89D622}" dt="2020-09-02T05:06:56.371" v="1004" actId="26606"/>
          <ac:spMkLst>
            <pc:docMk/>
            <pc:sldMk cId="3083761113" sldId="292"/>
            <ac:spMk id="5" creationId="{00000000-0000-0000-0000-000000000000}"/>
          </ac:spMkLst>
        </pc:spChg>
        <pc:spChg chg="mod">
          <ac:chgData name="Anders Lindén" userId="dddd29f5-5288-4f62-80e5-d534d29f2b3d" providerId="ADAL" clId="{94CFA5FC-C076-4AE8-A97C-ED23AD89D622}" dt="2020-09-02T05:08:11.466" v="1017" actId="6549"/>
          <ac:spMkLst>
            <pc:docMk/>
            <pc:sldMk cId="3083761113" sldId="292"/>
            <ac:spMk id="20" creationId="{00000000-0000-0000-0000-000000000000}"/>
          </ac:spMkLst>
        </pc:spChg>
        <pc:spChg chg="add del">
          <ac:chgData name="Anders Lindén" userId="dddd29f5-5288-4f62-80e5-d534d29f2b3d" providerId="ADAL" clId="{94CFA5FC-C076-4AE8-A97C-ED23AD89D622}" dt="2020-09-02T05:06:56.371" v="1004" actId="26606"/>
          <ac:spMkLst>
            <pc:docMk/>
            <pc:sldMk cId="3083761113" sldId="292"/>
            <ac:spMk id="25" creationId="{44CC594A-A820-450F-B363-C19201FCFEC6}"/>
          </ac:spMkLst>
        </pc:spChg>
        <pc:spChg chg="add del">
          <ac:chgData name="Anders Lindén" userId="dddd29f5-5288-4f62-80e5-d534d29f2b3d" providerId="ADAL" clId="{94CFA5FC-C076-4AE8-A97C-ED23AD89D622}" dt="2020-09-02T05:06:56.371" v="1004" actId="26606"/>
          <ac:spMkLst>
            <pc:docMk/>
            <pc:sldMk cId="3083761113" sldId="292"/>
            <ac:spMk id="27" creationId="{59FAB3DA-E9ED-4574-ABCC-378BC0FF1BBC}"/>
          </ac:spMkLst>
        </pc:spChg>
        <pc:spChg chg="add del">
          <ac:chgData name="Anders Lindén" userId="dddd29f5-5288-4f62-80e5-d534d29f2b3d" providerId="ADAL" clId="{94CFA5FC-C076-4AE8-A97C-ED23AD89D622}" dt="2020-09-02T05:06:56.371" v="1004" actId="26606"/>
          <ac:spMkLst>
            <pc:docMk/>
            <pc:sldMk cId="3083761113" sldId="292"/>
            <ac:spMk id="29" creationId="{53B8D6B0-55D6-48DC-86D8-FD95D5F118AB}"/>
          </ac:spMkLst>
        </pc:spChg>
        <pc:spChg chg="add del">
          <ac:chgData name="Anders Lindén" userId="dddd29f5-5288-4f62-80e5-d534d29f2b3d" providerId="ADAL" clId="{94CFA5FC-C076-4AE8-A97C-ED23AD89D622}" dt="2020-09-02T05:06:56.347" v="1003" actId="26606"/>
          <ac:spMkLst>
            <pc:docMk/>
            <pc:sldMk cId="3083761113" sldId="292"/>
            <ac:spMk id="31" creationId="{284B70D5-875B-433D-BDBD-1522A85D6C1D}"/>
          </ac:spMkLst>
        </pc:spChg>
        <pc:spChg chg="add del">
          <ac:chgData name="Anders Lindén" userId="dddd29f5-5288-4f62-80e5-d534d29f2b3d" providerId="ADAL" clId="{94CFA5FC-C076-4AE8-A97C-ED23AD89D622}" dt="2020-09-02T05:06:56.347" v="1003" actId="26606"/>
          <ac:spMkLst>
            <pc:docMk/>
            <pc:sldMk cId="3083761113" sldId="292"/>
            <ac:spMk id="33" creationId="{1E299956-A9E7-4FC1-A0B1-D590CA9730E8}"/>
          </ac:spMkLst>
        </pc:spChg>
        <pc:spChg chg="add del">
          <ac:chgData name="Anders Lindén" userId="dddd29f5-5288-4f62-80e5-d534d29f2b3d" providerId="ADAL" clId="{94CFA5FC-C076-4AE8-A97C-ED23AD89D622}" dt="2020-09-02T05:06:32.392" v="995" actId="26606"/>
          <ac:spMkLst>
            <pc:docMk/>
            <pc:sldMk cId="3083761113" sldId="292"/>
            <ac:spMk id="34" creationId="{52ABB703-2B0E-4C3B-B4A2-F3973548E561}"/>
          </ac:spMkLst>
        </pc:spChg>
        <pc:spChg chg="add del">
          <ac:chgData name="Anders Lindén" userId="dddd29f5-5288-4f62-80e5-d534d29f2b3d" providerId="ADAL" clId="{94CFA5FC-C076-4AE8-A97C-ED23AD89D622}" dt="2020-09-02T05:06:56.347" v="1003" actId="26606"/>
          <ac:spMkLst>
            <pc:docMk/>
            <pc:sldMk cId="3083761113" sldId="292"/>
            <ac:spMk id="35" creationId="{17FC539C-B783-4B03-9F9E-D13430F3F64F}"/>
          </ac:spMkLst>
        </pc:spChg>
        <pc:spChg chg="add del">
          <ac:chgData name="Anders Lindén" userId="dddd29f5-5288-4f62-80e5-d534d29f2b3d" providerId="ADAL" clId="{94CFA5FC-C076-4AE8-A97C-ED23AD89D622}" dt="2020-09-02T05:06:32.392" v="995" actId="26606"/>
          <ac:spMkLst>
            <pc:docMk/>
            <pc:sldMk cId="3083761113" sldId="292"/>
            <ac:spMk id="38" creationId="{E95DA498-D9A2-4DA9-B9DA-B3776E08CF7E}"/>
          </ac:spMkLst>
        </pc:spChg>
        <pc:spChg chg="add del">
          <ac:chgData name="Anders Lindén" userId="dddd29f5-5288-4f62-80e5-d534d29f2b3d" providerId="ADAL" clId="{94CFA5FC-C076-4AE8-A97C-ED23AD89D622}" dt="2020-09-02T05:06:32.392" v="995" actId="26606"/>
          <ac:spMkLst>
            <pc:docMk/>
            <pc:sldMk cId="3083761113" sldId="292"/>
            <ac:spMk id="40" creationId="{82A73093-4B9D-420D-B17E-52293703A1D4}"/>
          </ac:spMkLst>
        </pc:spChg>
        <pc:spChg chg="add del">
          <ac:chgData name="Anders Lindén" userId="dddd29f5-5288-4f62-80e5-d534d29f2b3d" providerId="ADAL" clId="{94CFA5FC-C076-4AE8-A97C-ED23AD89D622}" dt="2020-09-02T05:06:34.761" v="997" actId="26606"/>
          <ac:spMkLst>
            <pc:docMk/>
            <pc:sldMk cId="3083761113" sldId="292"/>
            <ac:spMk id="42" creationId="{990D0034-F768-41E7-85D4-F38C4DE85770}"/>
          </ac:spMkLst>
        </pc:spChg>
        <pc:spChg chg="add del">
          <ac:chgData name="Anders Lindén" userId="dddd29f5-5288-4f62-80e5-d534d29f2b3d" providerId="ADAL" clId="{94CFA5FC-C076-4AE8-A97C-ED23AD89D622}" dt="2020-09-02T05:06:34.761" v="997" actId="26606"/>
          <ac:spMkLst>
            <pc:docMk/>
            <pc:sldMk cId="3083761113" sldId="292"/>
            <ac:spMk id="43" creationId="{C4F7E42D-8B5A-4FC8-81CD-9E60171F7FA8}"/>
          </ac:spMkLst>
        </pc:spChg>
        <pc:spChg chg="add del">
          <ac:chgData name="Anders Lindén" userId="dddd29f5-5288-4f62-80e5-d534d29f2b3d" providerId="ADAL" clId="{94CFA5FC-C076-4AE8-A97C-ED23AD89D622}" dt="2020-09-02T05:06:34.761" v="997" actId="26606"/>
          <ac:spMkLst>
            <pc:docMk/>
            <pc:sldMk cId="3083761113" sldId="292"/>
            <ac:spMk id="44" creationId="{8C04651D-B9F4-4935-A02D-364153FBDF54}"/>
          </ac:spMkLst>
        </pc:spChg>
        <pc:spChg chg="add del">
          <ac:chgData name="Anders Lindén" userId="dddd29f5-5288-4f62-80e5-d534d29f2b3d" providerId="ADAL" clId="{94CFA5FC-C076-4AE8-A97C-ED23AD89D622}" dt="2020-09-02T05:06:39.485" v="999" actId="26606"/>
          <ac:spMkLst>
            <pc:docMk/>
            <pc:sldMk cId="3083761113" sldId="292"/>
            <ac:spMk id="46" creationId="{284B70D5-875B-433D-BDBD-1522A85D6C1D}"/>
          </ac:spMkLst>
        </pc:spChg>
        <pc:spChg chg="add del">
          <ac:chgData name="Anders Lindén" userId="dddd29f5-5288-4f62-80e5-d534d29f2b3d" providerId="ADAL" clId="{94CFA5FC-C076-4AE8-A97C-ED23AD89D622}" dt="2020-09-02T05:06:39.485" v="999" actId="26606"/>
          <ac:spMkLst>
            <pc:docMk/>
            <pc:sldMk cId="3083761113" sldId="292"/>
            <ac:spMk id="48" creationId="{1E299956-A9E7-4FC1-A0B1-D590CA9730E8}"/>
          </ac:spMkLst>
        </pc:spChg>
        <pc:spChg chg="add del">
          <ac:chgData name="Anders Lindén" userId="dddd29f5-5288-4f62-80e5-d534d29f2b3d" providerId="ADAL" clId="{94CFA5FC-C076-4AE8-A97C-ED23AD89D622}" dt="2020-09-02T05:06:39.485" v="999" actId="26606"/>
          <ac:spMkLst>
            <pc:docMk/>
            <pc:sldMk cId="3083761113" sldId="292"/>
            <ac:spMk id="49" creationId="{17FC539C-B783-4B03-9F9E-D13430F3F64F}"/>
          </ac:spMkLst>
        </pc:spChg>
        <pc:picChg chg="add mod ord">
          <ac:chgData name="Anders Lindén" userId="dddd29f5-5288-4f62-80e5-d534d29f2b3d" providerId="ADAL" clId="{94CFA5FC-C076-4AE8-A97C-ED23AD89D622}" dt="2020-09-02T05:06:56.371" v="1004" actId="26606"/>
          <ac:picMkLst>
            <pc:docMk/>
            <pc:sldMk cId="3083761113" sldId="292"/>
            <ac:picMk id="4" creationId="{0E6286AB-DFC7-49FF-8CA5-1900BCC7689C}"/>
          </ac:picMkLst>
        </pc:picChg>
        <pc:picChg chg="del">
          <ac:chgData name="Anders Lindén" userId="dddd29f5-5288-4f62-80e5-d534d29f2b3d" providerId="ADAL" clId="{94CFA5FC-C076-4AE8-A97C-ED23AD89D622}" dt="2020-09-02T05:05:49.858" v="992" actId="21"/>
          <ac:picMkLst>
            <pc:docMk/>
            <pc:sldMk cId="3083761113" sldId="292"/>
            <ac:picMk id="6" creationId="{A40E3335-376D-44CC-9ABE-420FA4F532E4}"/>
          </ac:picMkLst>
        </pc:picChg>
        <pc:picChg chg="add del mod">
          <ac:chgData name="Anders Lindén" userId="dddd29f5-5288-4f62-80e5-d534d29f2b3d" providerId="ADAL" clId="{94CFA5FC-C076-4AE8-A97C-ED23AD89D622}" dt="2020-09-02T05:05:38.095" v="991" actId="478"/>
          <ac:picMkLst>
            <pc:docMk/>
            <pc:sldMk cId="3083761113" sldId="292"/>
            <ac:picMk id="10" creationId="{DE7D863B-7D20-45D0-A75E-4E51F6A8876D}"/>
          </ac:picMkLst>
        </pc:picChg>
        <pc:cxnChg chg="add del">
          <ac:chgData name="Anders Lindén" userId="dddd29f5-5288-4f62-80e5-d534d29f2b3d" providerId="ADAL" clId="{94CFA5FC-C076-4AE8-A97C-ED23AD89D622}" dt="2020-09-02T05:06:56.347" v="1003" actId="26606"/>
          <ac:cxnSpMkLst>
            <pc:docMk/>
            <pc:sldMk cId="3083761113" sldId="292"/>
            <ac:cxnSpMk id="32" creationId="{C947DF4A-614C-4B4C-8B80-E5B9D8E8CFED}"/>
          </ac:cxnSpMkLst>
        </pc:cxnChg>
        <pc:cxnChg chg="add del">
          <ac:chgData name="Anders Lindén" userId="dddd29f5-5288-4f62-80e5-d534d29f2b3d" providerId="ADAL" clId="{94CFA5FC-C076-4AE8-A97C-ED23AD89D622}" dt="2020-09-02T05:06:32.392" v="995" actId="26606"/>
          <ac:cxnSpMkLst>
            <pc:docMk/>
            <pc:sldMk cId="3083761113" sldId="292"/>
            <ac:cxnSpMk id="36" creationId="{9C21570E-E159-49A6-9891-FA397B7A92D3}"/>
          </ac:cxnSpMkLst>
        </pc:cxnChg>
        <pc:cxnChg chg="add del">
          <ac:chgData name="Anders Lindén" userId="dddd29f5-5288-4f62-80e5-d534d29f2b3d" providerId="ADAL" clId="{94CFA5FC-C076-4AE8-A97C-ED23AD89D622}" dt="2020-09-02T05:06:39.485" v="999" actId="26606"/>
          <ac:cxnSpMkLst>
            <pc:docMk/>
            <pc:sldMk cId="3083761113" sldId="292"/>
            <ac:cxnSpMk id="47" creationId="{C947DF4A-614C-4B4C-8B80-E5B9D8E8CFED}"/>
          </ac:cxnSpMkLst>
        </pc:cxnChg>
      </pc:sldChg>
      <pc:sldChg chg="addSp delSp modSp mod">
        <pc:chgData name="Anders Lindén" userId="dddd29f5-5288-4f62-80e5-d534d29f2b3d" providerId="ADAL" clId="{94CFA5FC-C076-4AE8-A97C-ED23AD89D622}" dt="2020-09-02T07:54:11.243" v="1507" actId="2711"/>
        <pc:sldMkLst>
          <pc:docMk/>
          <pc:sldMk cId="2735536749" sldId="293"/>
        </pc:sldMkLst>
        <pc:spChg chg="add del mod">
          <ac:chgData name="Anders Lindén" userId="dddd29f5-5288-4f62-80e5-d534d29f2b3d" providerId="ADAL" clId="{94CFA5FC-C076-4AE8-A97C-ED23AD89D622}" dt="2020-09-01T14:16:22.814" v="337" actId="207"/>
          <ac:spMkLst>
            <pc:docMk/>
            <pc:sldMk cId="2735536749" sldId="293"/>
            <ac:spMk id="8" creationId="{C30B7F8A-AAAF-4CA1-AA63-BC9A3CA49E62}"/>
          </ac:spMkLst>
        </pc:spChg>
        <pc:spChg chg="add del">
          <ac:chgData name="Anders Lindén" userId="dddd29f5-5288-4f62-80e5-d534d29f2b3d" providerId="ADAL" clId="{94CFA5FC-C076-4AE8-A97C-ED23AD89D622}" dt="2020-09-01T14:10:00.300" v="250" actId="21"/>
          <ac:spMkLst>
            <pc:docMk/>
            <pc:sldMk cId="2735536749" sldId="293"/>
            <ac:spMk id="9" creationId="{C5B2D401-0436-4710-8ABF-DF7C54FA81C1}"/>
          </ac:spMkLst>
        </pc:spChg>
        <pc:spChg chg="add del">
          <ac:chgData name="Anders Lindén" userId="dddd29f5-5288-4f62-80e5-d534d29f2b3d" providerId="ADAL" clId="{94CFA5FC-C076-4AE8-A97C-ED23AD89D622}" dt="2020-09-01T14:06:21.151" v="235" actId="21"/>
          <ac:spMkLst>
            <pc:docMk/>
            <pc:sldMk cId="2735536749" sldId="293"/>
            <ac:spMk id="11" creationId="{DD1524AA-6285-434B-869A-3CBFF419CD75}"/>
          </ac:spMkLst>
        </pc:spChg>
        <pc:spChg chg="add del">
          <ac:chgData name="Anders Lindén" userId="dddd29f5-5288-4f62-80e5-d534d29f2b3d" providerId="ADAL" clId="{94CFA5FC-C076-4AE8-A97C-ED23AD89D622}" dt="2020-09-01T14:09:49.142" v="247" actId="21"/>
          <ac:spMkLst>
            <pc:docMk/>
            <pc:sldMk cId="2735536749" sldId="293"/>
            <ac:spMk id="12" creationId="{D0AF3747-28CE-4A41-8534-70B744B58922}"/>
          </ac:spMkLst>
        </pc:spChg>
        <pc:spChg chg="add del mod">
          <ac:chgData name="Anders Lindén" userId="dddd29f5-5288-4f62-80e5-d534d29f2b3d" providerId="ADAL" clId="{94CFA5FC-C076-4AE8-A97C-ED23AD89D622}" dt="2020-09-01T14:06:10.727" v="232" actId="478"/>
          <ac:spMkLst>
            <pc:docMk/>
            <pc:sldMk cId="2735536749" sldId="293"/>
            <ac:spMk id="13" creationId="{02F0C57A-2C1C-4C7C-B907-97B1A0ED417B}"/>
          </ac:spMkLst>
        </pc:spChg>
        <pc:spChg chg="add del mod">
          <ac:chgData name="Anders Lindén" userId="dddd29f5-5288-4f62-80e5-d534d29f2b3d" providerId="ADAL" clId="{94CFA5FC-C076-4AE8-A97C-ED23AD89D622}" dt="2020-09-02T07:53:24.350" v="1505" actId="14100"/>
          <ac:spMkLst>
            <pc:docMk/>
            <pc:sldMk cId="2735536749" sldId="293"/>
            <ac:spMk id="14" creationId="{E99EF557-3A4D-43DA-9B55-B86409FD3F69}"/>
          </ac:spMkLst>
        </pc:spChg>
        <pc:spChg chg="add del mod">
          <ac:chgData name="Anders Lindén" userId="dddd29f5-5288-4f62-80e5-d534d29f2b3d" providerId="ADAL" clId="{94CFA5FC-C076-4AE8-A97C-ED23AD89D622}" dt="2020-09-01T14:21:42.341" v="401" actId="21"/>
          <ac:spMkLst>
            <pc:docMk/>
            <pc:sldMk cId="2735536749" sldId="293"/>
            <ac:spMk id="19" creationId="{A284BE71-CCBA-4D4D-8F64-C7E9DE062958}"/>
          </ac:spMkLst>
        </pc:spChg>
        <pc:spChg chg="add del mod">
          <ac:chgData name="Anders Lindén" userId="dddd29f5-5288-4f62-80e5-d534d29f2b3d" providerId="ADAL" clId="{94CFA5FC-C076-4AE8-A97C-ED23AD89D622}" dt="2020-09-02T07:53:54.651" v="1506" actId="2711"/>
          <ac:spMkLst>
            <pc:docMk/>
            <pc:sldMk cId="2735536749" sldId="293"/>
            <ac:spMk id="21" creationId="{C69E1941-3415-4890-9000-D460AF5272E6}"/>
          </ac:spMkLst>
        </pc:spChg>
        <pc:spChg chg="add del">
          <ac:chgData name="Anders Lindén" userId="dddd29f5-5288-4f62-80e5-d534d29f2b3d" providerId="ADAL" clId="{94CFA5FC-C076-4AE8-A97C-ED23AD89D622}" dt="2020-09-01T14:09:39.759" v="246" actId="21"/>
          <ac:spMkLst>
            <pc:docMk/>
            <pc:sldMk cId="2735536749" sldId="293"/>
            <ac:spMk id="22" creationId="{711BFFE7-F59B-4572-BDD4-85C842E56D31}"/>
          </ac:spMkLst>
        </pc:spChg>
        <pc:spChg chg="del">
          <ac:chgData name="Anders Lindén" userId="dddd29f5-5288-4f62-80e5-d534d29f2b3d" providerId="ADAL" clId="{94CFA5FC-C076-4AE8-A97C-ED23AD89D622}" dt="2020-09-01T14:01:54.952" v="178" actId="478"/>
          <ac:spMkLst>
            <pc:docMk/>
            <pc:sldMk cId="2735536749" sldId="293"/>
            <ac:spMk id="23" creationId="{42454CE8-4A49-4061-8100-1335FEC8EFEC}"/>
          </ac:spMkLst>
        </pc:spChg>
        <pc:spChg chg="del mod">
          <ac:chgData name="Anders Lindén" userId="dddd29f5-5288-4f62-80e5-d534d29f2b3d" providerId="ADAL" clId="{94CFA5FC-C076-4AE8-A97C-ED23AD89D622}" dt="2020-09-01T14:01:52.016" v="177" actId="478"/>
          <ac:spMkLst>
            <pc:docMk/>
            <pc:sldMk cId="2735536749" sldId="293"/>
            <ac:spMk id="24" creationId="{3992676B-A5F7-4F68-BE4A-4EC2D02B2FEC}"/>
          </ac:spMkLst>
        </pc:spChg>
        <pc:spChg chg="mod">
          <ac:chgData name="Anders Lindén" userId="dddd29f5-5288-4f62-80e5-d534d29f2b3d" providerId="ADAL" clId="{94CFA5FC-C076-4AE8-A97C-ED23AD89D622}" dt="2020-09-01T14:19:00.952" v="396" actId="6549"/>
          <ac:spMkLst>
            <pc:docMk/>
            <pc:sldMk cId="2735536749" sldId="293"/>
            <ac:spMk id="30" creationId="{8169F21F-62D8-4250-A95E-75B4A097C7B0}"/>
          </ac:spMkLst>
        </pc:spChg>
        <pc:spChg chg="add mod">
          <ac:chgData name="Anders Lindén" userId="dddd29f5-5288-4f62-80e5-d534d29f2b3d" providerId="ADAL" clId="{94CFA5FC-C076-4AE8-A97C-ED23AD89D622}" dt="2020-09-02T07:54:11.243" v="1507" actId="2711"/>
          <ac:spMkLst>
            <pc:docMk/>
            <pc:sldMk cId="2735536749" sldId="293"/>
            <ac:spMk id="33" creationId="{F9F02BD4-D3CB-4744-857C-08513AA3F2BD}"/>
          </ac:spMkLst>
        </pc:spChg>
        <pc:spChg chg="mod">
          <ac:chgData name="Anders Lindén" userId="dddd29f5-5288-4f62-80e5-d534d29f2b3d" providerId="ADAL" clId="{94CFA5FC-C076-4AE8-A97C-ED23AD89D622}" dt="2020-09-01T14:24:27.393" v="484" actId="6549"/>
          <ac:spMkLst>
            <pc:docMk/>
            <pc:sldMk cId="2735536749" sldId="293"/>
            <ac:spMk id="34" creationId="{FBB8FCF5-72D2-44F6-92BB-F314AEA6A0BD}"/>
          </ac:spMkLst>
        </pc:spChg>
        <pc:grpChg chg="add del mod">
          <ac:chgData name="Anders Lindén" userId="dddd29f5-5288-4f62-80e5-d534d29f2b3d" providerId="ADAL" clId="{94CFA5FC-C076-4AE8-A97C-ED23AD89D622}" dt="2020-09-01T14:15:05.643" v="312" actId="1076"/>
          <ac:grpSpMkLst>
            <pc:docMk/>
            <pc:sldMk cId="2735536749" sldId="293"/>
            <ac:grpSpMk id="6" creationId="{8E490BF9-E9A5-4819-956E-05B7F8520005}"/>
          </ac:grpSpMkLst>
        </pc:grpChg>
        <pc:picChg chg="add del mod">
          <ac:chgData name="Anders Lindén" userId="dddd29f5-5288-4f62-80e5-d534d29f2b3d" providerId="ADAL" clId="{94CFA5FC-C076-4AE8-A97C-ED23AD89D622}" dt="2020-09-01T14:11:07.529" v="281" actId="21"/>
          <ac:picMkLst>
            <pc:docMk/>
            <pc:sldMk cId="2735536749" sldId="293"/>
            <ac:picMk id="5" creationId="{B5145D14-5BD7-436E-B81A-757FCE00898D}"/>
          </ac:picMkLst>
        </pc:picChg>
        <pc:cxnChg chg="add del mod">
          <ac:chgData name="Anders Lindén" userId="dddd29f5-5288-4f62-80e5-d534d29f2b3d" providerId="ADAL" clId="{94CFA5FC-C076-4AE8-A97C-ED23AD89D622}" dt="2020-09-02T07:53:24.350" v="1505" actId="14100"/>
          <ac:cxnSpMkLst>
            <pc:docMk/>
            <pc:sldMk cId="2735536749" sldId="293"/>
            <ac:cxnSpMk id="15" creationId="{9CC40320-A267-41FD-9DBB-54BED2E80D61}"/>
          </ac:cxnSpMkLst>
        </pc:cxnChg>
        <pc:cxnChg chg="add del mod">
          <ac:chgData name="Anders Lindén" userId="dddd29f5-5288-4f62-80e5-d534d29f2b3d" providerId="ADAL" clId="{94CFA5FC-C076-4AE8-A97C-ED23AD89D622}" dt="2020-09-01T14:15:14.556" v="313" actId="14100"/>
          <ac:cxnSpMkLst>
            <pc:docMk/>
            <pc:sldMk cId="2735536749" sldId="293"/>
            <ac:cxnSpMk id="16" creationId="{B4416DC6-A177-47A7-AA2B-882DC4CA540D}"/>
          </ac:cxnSpMkLst>
        </pc:cxnChg>
        <pc:cxnChg chg="add del mod">
          <ac:chgData name="Anders Lindén" userId="dddd29f5-5288-4f62-80e5-d534d29f2b3d" providerId="ADAL" clId="{94CFA5FC-C076-4AE8-A97C-ED23AD89D622}" dt="2020-09-01T14:14:16.222" v="303" actId="1076"/>
          <ac:cxnSpMkLst>
            <pc:docMk/>
            <pc:sldMk cId="2735536749" sldId="293"/>
            <ac:cxnSpMk id="17" creationId="{7DFF0B64-A7D2-4F45-B349-B251DFFDEA90}"/>
          </ac:cxnSpMkLst>
        </pc:cxnChg>
        <pc:cxnChg chg="add del mod">
          <ac:chgData name="Anders Lindén" userId="dddd29f5-5288-4f62-80e5-d534d29f2b3d" providerId="ADAL" clId="{94CFA5FC-C076-4AE8-A97C-ED23AD89D622}" dt="2020-09-01T14:11:56.045" v="289" actId="21"/>
          <ac:cxnSpMkLst>
            <pc:docMk/>
            <pc:sldMk cId="2735536749" sldId="293"/>
            <ac:cxnSpMk id="18" creationId="{53B8346A-CEC2-46D0-8646-17B241455863}"/>
          </ac:cxnSpMkLst>
        </pc:cxnChg>
        <pc:cxnChg chg="add del mod">
          <ac:chgData name="Anders Lindén" userId="dddd29f5-5288-4f62-80e5-d534d29f2b3d" providerId="ADAL" clId="{94CFA5FC-C076-4AE8-A97C-ED23AD89D622}" dt="2020-09-01T14:21:46.750" v="402" actId="21"/>
          <ac:cxnSpMkLst>
            <pc:docMk/>
            <pc:sldMk cId="2735536749" sldId="293"/>
            <ac:cxnSpMk id="20" creationId="{EF4E7E4F-6400-4FB8-8F1F-4BC856351B8C}"/>
          </ac:cxnSpMkLst>
        </pc:cxnChg>
        <pc:cxnChg chg="add del mod">
          <ac:chgData name="Anders Lindén" userId="dddd29f5-5288-4f62-80e5-d534d29f2b3d" providerId="ADAL" clId="{94CFA5FC-C076-4AE8-A97C-ED23AD89D622}" dt="2020-09-01T14:14:41.117" v="308" actId="21"/>
          <ac:cxnSpMkLst>
            <pc:docMk/>
            <pc:sldMk cId="2735536749" sldId="293"/>
            <ac:cxnSpMk id="25" creationId="{D85D5A96-97A2-4EA6-BD64-EA140ECFA312}"/>
          </ac:cxnSpMkLst>
        </pc:cxnChg>
        <pc:cxnChg chg="add del mod">
          <ac:chgData name="Anders Lindén" userId="dddd29f5-5288-4f62-80e5-d534d29f2b3d" providerId="ADAL" clId="{94CFA5FC-C076-4AE8-A97C-ED23AD89D622}" dt="2020-09-01T14:14:54.393" v="310" actId="21"/>
          <ac:cxnSpMkLst>
            <pc:docMk/>
            <pc:sldMk cId="2735536749" sldId="293"/>
            <ac:cxnSpMk id="26" creationId="{839A542C-F07E-45B0-ADE0-C1FDE08E0DE9}"/>
          </ac:cxnSpMkLst>
        </pc:cxnChg>
        <pc:cxnChg chg="add del mod">
          <ac:chgData name="Anders Lindén" userId="dddd29f5-5288-4f62-80e5-d534d29f2b3d" providerId="ADAL" clId="{94CFA5FC-C076-4AE8-A97C-ED23AD89D622}" dt="2020-09-01T14:12:03.173" v="290" actId="21"/>
          <ac:cxnSpMkLst>
            <pc:docMk/>
            <pc:sldMk cId="2735536749" sldId="293"/>
            <ac:cxnSpMk id="27" creationId="{38D18E84-A854-4FDF-AF9B-862B6086DABF}"/>
          </ac:cxnSpMkLst>
        </pc:cxnChg>
        <pc:cxnChg chg="add del mod">
          <ac:chgData name="Anders Lindén" userId="dddd29f5-5288-4f62-80e5-d534d29f2b3d" providerId="ADAL" clId="{94CFA5FC-C076-4AE8-A97C-ED23AD89D622}" dt="2020-09-01T14:14:47.818" v="309" actId="21"/>
          <ac:cxnSpMkLst>
            <pc:docMk/>
            <pc:sldMk cId="2735536749" sldId="293"/>
            <ac:cxnSpMk id="28" creationId="{249D1245-E517-431F-86C9-CCFE96878276}"/>
          </ac:cxnSpMkLst>
        </pc:cxnChg>
        <pc:cxnChg chg="add del mod">
          <ac:chgData name="Anders Lindén" userId="dddd29f5-5288-4f62-80e5-d534d29f2b3d" providerId="ADAL" clId="{94CFA5FC-C076-4AE8-A97C-ED23AD89D622}" dt="2020-09-01T14:14:11.053" v="302" actId="14100"/>
          <ac:cxnSpMkLst>
            <pc:docMk/>
            <pc:sldMk cId="2735536749" sldId="293"/>
            <ac:cxnSpMk id="29" creationId="{B2DE7587-7500-4472-A98D-996C20D8E3C7}"/>
          </ac:cxnSpMkLst>
        </pc:cxnChg>
      </pc:sldChg>
      <pc:sldChg chg="modSp mod">
        <pc:chgData name="Anders Lindén" userId="dddd29f5-5288-4f62-80e5-d534d29f2b3d" providerId="ADAL" clId="{94CFA5FC-C076-4AE8-A97C-ED23AD89D622}" dt="2020-09-01T14:56:37.913" v="954" actId="20577"/>
        <pc:sldMkLst>
          <pc:docMk/>
          <pc:sldMk cId="1427754756" sldId="294"/>
        </pc:sldMkLst>
        <pc:spChg chg="mod">
          <ac:chgData name="Anders Lindén" userId="dddd29f5-5288-4f62-80e5-d534d29f2b3d" providerId="ADAL" clId="{94CFA5FC-C076-4AE8-A97C-ED23AD89D622}" dt="2020-09-01T14:56:37.913" v="954" actId="20577"/>
          <ac:spMkLst>
            <pc:docMk/>
            <pc:sldMk cId="1427754756" sldId="294"/>
            <ac:spMk id="2" creationId="{00000000-0000-0000-0000-000000000000}"/>
          </ac:spMkLst>
        </pc:spChg>
        <pc:graphicFrameChg chg="modGraphic">
          <ac:chgData name="Anders Lindén" userId="dddd29f5-5288-4f62-80e5-d534d29f2b3d" providerId="ADAL" clId="{94CFA5FC-C076-4AE8-A97C-ED23AD89D622}" dt="2020-09-01T14:56:21.060" v="950" actId="20577"/>
          <ac:graphicFrameMkLst>
            <pc:docMk/>
            <pc:sldMk cId="1427754756" sldId="294"/>
            <ac:graphicFrameMk id="8" creationId="{00000000-0000-0000-0000-000000000000}"/>
          </ac:graphicFrameMkLst>
        </pc:graphicFrameChg>
      </pc:sldChg>
      <pc:sldChg chg="modSp mod">
        <pc:chgData name="Anders Lindén" userId="dddd29f5-5288-4f62-80e5-d534d29f2b3d" providerId="ADAL" clId="{94CFA5FC-C076-4AE8-A97C-ED23AD89D622}" dt="2020-09-02T06:12:19.823" v="1042" actId="20577"/>
        <pc:sldMkLst>
          <pc:docMk/>
          <pc:sldMk cId="1873329699" sldId="297"/>
        </pc:sldMkLst>
        <pc:graphicFrameChg chg="modGraphic">
          <ac:chgData name="Anders Lindén" userId="dddd29f5-5288-4f62-80e5-d534d29f2b3d" providerId="ADAL" clId="{94CFA5FC-C076-4AE8-A97C-ED23AD89D622}" dt="2020-09-02T06:12:19.823" v="1042" actId="20577"/>
          <ac:graphicFrameMkLst>
            <pc:docMk/>
            <pc:sldMk cId="1873329699" sldId="297"/>
            <ac:graphicFrameMk id="5" creationId="{00000000-0000-0000-0000-000000000000}"/>
          </ac:graphicFrameMkLst>
        </pc:graphicFrameChg>
      </pc:sldChg>
      <pc:sldChg chg="addSp delSp modSp mod">
        <pc:chgData name="Anders Lindén" userId="dddd29f5-5288-4f62-80e5-d534d29f2b3d" providerId="ADAL" clId="{94CFA5FC-C076-4AE8-A97C-ED23AD89D622}" dt="2020-09-01T14:42:34.570" v="921"/>
        <pc:sldMkLst>
          <pc:docMk/>
          <pc:sldMk cId="1271121462" sldId="298"/>
        </pc:sldMkLst>
        <pc:spChg chg="mod">
          <ac:chgData name="Anders Lindén" userId="dddd29f5-5288-4f62-80e5-d534d29f2b3d" providerId="ADAL" clId="{94CFA5FC-C076-4AE8-A97C-ED23AD89D622}" dt="2020-09-01T14:37:41.202" v="805" actId="207"/>
          <ac:spMkLst>
            <pc:docMk/>
            <pc:sldMk cId="1271121462" sldId="298"/>
            <ac:spMk id="13" creationId="{00000000-0000-0000-0000-000000000000}"/>
          </ac:spMkLst>
        </pc:spChg>
        <pc:spChg chg="mod">
          <ac:chgData name="Anders Lindén" userId="dddd29f5-5288-4f62-80e5-d534d29f2b3d" providerId="ADAL" clId="{94CFA5FC-C076-4AE8-A97C-ED23AD89D622}" dt="2020-09-01T14:37:48.351" v="806" actId="207"/>
          <ac:spMkLst>
            <pc:docMk/>
            <pc:sldMk cId="1271121462" sldId="298"/>
            <ac:spMk id="17" creationId="{00000000-0000-0000-0000-000000000000}"/>
          </ac:spMkLst>
        </pc:spChg>
        <pc:spChg chg="mod">
          <ac:chgData name="Anders Lindén" userId="dddd29f5-5288-4f62-80e5-d534d29f2b3d" providerId="ADAL" clId="{94CFA5FC-C076-4AE8-A97C-ED23AD89D622}" dt="2020-09-01T14:37:53.824" v="807" actId="207"/>
          <ac:spMkLst>
            <pc:docMk/>
            <pc:sldMk cId="1271121462" sldId="298"/>
            <ac:spMk id="18" creationId="{00000000-0000-0000-0000-000000000000}"/>
          </ac:spMkLst>
        </pc:spChg>
        <pc:spChg chg="mod">
          <ac:chgData name="Anders Lindén" userId="dddd29f5-5288-4f62-80e5-d534d29f2b3d" providerId="ADAL" clId="{94CFA5FC-C076-4AE8-A97C-ED23AD89D622}" dt="2020-09-01T14:37:35.565" v="804" actId="207"/>
          <ac:spMkLst>
            <pc:docMk/>
            <pc:sldMk cId="1271121462" sldId="298"/>
            <ac:spMk id="21" creationId="{37299A59-B560-4704-8FAA-571A9378C5BC}"/>
          </ac:spMkLst>
        </pc:spChg>
        <pc:spChg chg="del mod">
          <ac:chgData name="Anders Lindén" userId="dddd29f5-5288-4f62-80e5-d534d29f2b3d" providerId="ADAL" clId="{94CFA5FC-C076-4AE8-A97C-ED23AD89D622}" dt="2020-09-01T14:42:34.570" v="921"/>
          <ac:spMkLst>
            <pc:docMk/>
            <pc:sldMk cId="1271121462" sldId="298"/>
            <ac:spMk id="29" creationId="{00000000-0000-0000-0000-000000000000}"/>
          </ac:spMkLst>
        </pc:spChg>
        <pc:spChg chg="del mod">
          <ac:chgData name="Anders Lindén" userId="dddd29f5-5288-4f62-80e5-d534d29f2b3d" providerId="ADAL" clId="{94CFA5FC-C076-4AE8-A97C-ED23AD89D622}" dt="2020-09-01T14:42:34.569" v="919"/>
          <ac:spMkLst>
            <pc:docMk/>
            <pc:sldMk cId="1271121462" sldId="298"/>
            <ac:spMk id="30" creationId="{00000000-0000-0000-0000-000000000000}"/>
          </ac:spMkLst>
        </pc:spChg>
        <pc:picChg chg="add mod">
          <ac:chgData name="Anders Lindén" userId="dddd29f5-5288-4f62-80e5-d534d29f2b3d" providerId="ADAL" clId="{94CFA5FC-C076-4AE8-A97C-ED23AD89D622}" dt="2020-09-01T14:37:09.669" v="803" actId="1076"/>
          <ac:picMkLst>
            <pc:docMk/>
            <pc:sldMk cId="1271121462" sldId="298"/>
            <ac:picMk id="4" creationId="{79BF5BC9-FEAB-41C7-A1F7-30ECAD592DA8}"/>
          </ac:picMkLst>
        </pc:picChg>
      </pc:sldChg>
      <pc:sldChg chg="add del">
        <pc:chgData name="Anders Lindén" userId="dddd29f5-5288-4f62-80e5-d534d29f2b3d" providerId="ADAL" clId="{94CFA5FC-C076-4AE8-A97C-ED23AD89D622}" dt="2020-09-02T05:08:25.680" v="1018" actId="2696"/>
        <pc:sldMkLst>
          <pc:docMk/>
          <pc:sldMk cId="2948459109" sldId="299"/>
        </pc:sldMkLst>
      </pc:sldChg>
      <pc:sldMasterChg chg="addSp delSp modSp mod setBg modSldLayout">
        <pc:chgData name="Anders Lindén" userId="dddd29f5-5288-4f62-80e5-d534d29f2b3d" providerId="ADAL" clId="{94CFA5FC-C076-4AE8-A97C-ED23AD89D622}" dt="2020-09-01T13:37:47.780" v="101" actId="478"/>
        <pc:sldMasterMkLst>
          <pc:docMk/>
          <pc:sldMasterMk cId="2282174222" sldId="2147483924"/>
        </pc:sldMasterMkLst>
        <pc:spChg chg="mod">
          <ac:chgData name="Anders Lindén" userId="dddd29f5-5288-4f62-80e5-d534d29f2b3d" providerId="ADAL" clId="{94CFA5FC-C076-4AE8-A97C-ED23AD89D622}" dt="2020-09-01T13:37:10.770" v="98" actId="14100"/>
          <ac:spMkLst>
            <pc:docMk/>
            <pc:sldMasterMk cId="2282174222" sldId="2147483924"/>
            <ac:spMk id="4" creationId="{00000000-0000-0000-0000-000000000000}"/>
          </ac:spMkLst>
        </pc:spChg>
        <pc:spChg chg="add del mod">
          <ac:chgData name="Anders Lindén" userId="dddd29f5-5288-4f62-80e5-d534d29f2b3d" providerId="ADAL" clId="{94CFA5FC-C076-4AE8-A97C-ED23AD89D622}" dt="2020-09-01T13:36:58.170" v="96" actId="207"/>
          <ac:spMkLst>
            <pc:docMk/>
            <pc:sldMasterMk cId="2282174222" sldId="2147483924"/>
            <ac:spMk id="11" creationId="{518318F9-63FB-48F5-A6F6-A79EEA0028D4}"/>
          </ac:spMkLst>
        </pc:spChg>
        <pc:picChg chg="add del mod">
          <ac:chgData name="Anders Lindén" userId="dddd29f5-5288-4f62-80e5-d534d29f2b3d" providerId="ADAL" clId="{94CFA5FC-C076-4AE8-A97C-ED23AD89D622}" dt="2020-09-01T13:30:30.049" v="39" actId="478"/>
          <ac:picMkLst>
            <pc:docMk/>
            <pc:sldMasterMk cId="2282174222" sldId="2147483924"/>
            <ac:picMk id="7" creationId="{5637FC7C-961F-407A-8DC9-A42A9F3A29B1}"/>
          </ac:picMkLst>
        </pc:picChg>
        <pc:picChg chg="add del mod">
          <ac:chgData name="Anders Lindén" userId="dddd29f5-5288-4f62-80e5-d534d29f2b3d" providerId="ADAL" clId="{94CFA5FC-C076-4AE8-A97C-ED23AD89D622}" dt="2020-09-01T13:31:36.452" v="51" actId="478"/>
          <ac:picMkLst>
            <pc:docMk/>
            <pc:sldMasterMk cId="2282174222" sldId="2147483924"/>
            <ac:picMk id="12" creationId="{7F6DDC42-2C76-4D6A-92A8-A0168E9412CF}"/>
          </ac:picMkLst>
        </pc:picChg>
        <pc:picChg chg="add del mod">
          <ac:chgData name="Anders Lindén" userId="dddd29f5-5288-4f62-80e5-d534d29f2b3d" providerId="ADAL" clId="{94CFA5FC-C076-4AE8-A97C-ED23AD89D622}" dt="2020-09-01T13:37:14.060" v="99" actId="1076"/>
          <ac:picMkLst>
            <pc:docMk/>
            <pc:sldMasterMk cId="2282174222" sldId="2147483924"/>
            <ac:picMk id="13" creationId="{2A8AFC7E-B238-470E-B7C6-75BEFE8A262A}"/>
          </ac:picMkLst>
        </pc:picChg>
        <pc:picChg chg="add del mod">
          <ac:chgData name="Anders Lindén" userId="dddd29f5-5288-4f62-80e5-d534d29f2b3d" providerId="ADAL" clId="{94CFA5FC-C076-4AE8-A97C-ED23AD89D622}" dt="2020-09-01T13:36:33.664" v="95"/>
          <ac:picMkLst>
            <pc:docMk/>
            <pc:sldMasterMk cId="2282174222" sldId="2147483924"/>
            <ac:picMk id="14" creationId="{2535AAF0-48C7-49AA-B169-2C3EC04F2D17}"/>
          </ac:picMkLst>
        </pc:picChg>
        <pc:sldLayoutChg chg="setBg">
          <pc:chgData name="Anders Lindén" userId="dddd29f5-5288-4f62-80e5-d534d29f2b3d" providerId="ADAL" clId="{94CFA5FC-C076-4AE8-A97C-ED23AD89D622}" dt="2020-09-01T13:37:16.011" v="100"/>
          <pc:sldLayoutMkLst>
            <pc:docMk/>
            <pc:sldMasterMk cId="2282174222" sldId="2147483924"/>
            <pc:sldLayoutMk cId="2235861036" sldId="2147483925"/>
          </pc:sldLayoutMkLst>
        </pc:sldLayoutChg>
        <pc:sldLayoutChg chg="addSp delSp modSp mod setBg">
          <pc:chgData name="Anders Lindén" userId="dddd29f5-5288-4f62-80e5-d534d29f2b3d" providerId="ADAL" clId="{94CFA5FC-C076-4AE8-A97C-ED23AD89D622}" dt="2020-09-01T13:37:47.780" v="101" actId="478"/>
          <pc:sldLayoutMkLst>
            <pc:docMk/>
            <pc:sldMasterMk cId="2282174222" sldId="2147483924"/>
            <pc:sldLayoutMk cId="2587866454" sldId="2147483926"/>
          </pc:sldLayoutMkLst>
          <pc:spChg chg="add mod">
            <ac:chgData name="Anders Lindén" userId="dddd29f5-5288-4f62-80e5-d534d29f2b3d" providerId="ADAL" clId="{94CFA5FC-C076-4AE8-A97C-ED23AD89D622}" dt="2020-09-01T13:26:48.691" v="31"/>
            <ac:spMkLst>
              <pc:docMk/>
              <pc:sldMasterMk cId="2282174222" sldId="2147483924"/>
              <pc:sldLayoutMk cId="2587866454" sldId="2147483926"/>
              <ac:spMk id="2" creationId="{8556F9D4-61A7-4D0E-AC13-6DB85048D5FE}"/>
            </ac:spMkLst>
          </pc:spChg>
          <pc:spChg chg="del">
            <ac:chgData name="Anders Lindén" userId="dddd29f5-5288-4f62-80e5-d534d29f2b3d" providerId="ADAL" clId="{94CFA5FC-C076-4AE8-A97C-ED23AD89D622}" dt="2020-09-01T13:26:47.748" v="30"/>
            <ac:spMkLst>
              <pc:docMk/>
              <pc:sldMasterMk cId="2282174222" sldId="2147483924"/>
              <pc:sldLayoutMk cId="2587866454" sldId="2147483926"/>
              <ac:spMk id="4" creationId="{00000000-0000-0000-0000-000000000000}"/>
            </ac:spMkLst>
          </pc:spChg>
          <pc:spChg chg="del">
            <ac:chgData name="Anders Lindén" userId="dddd29f5-5288-4f62-80e5-d534d29f2b3d" providerId="ADAL" clId="{94CFA5FC-C076-4AE8-A97C-ED23AD89D622}" dt="2020-09-01T13:26:47.748" v="30"/>
            <ac:spMkLst>
              <pc:docMk/>
              <pc:sldMasterMk cId="2282174222" sldId="2147483924"/>
              <pc:sldLayoutMk cId="2587866454" sldId="2147483926"/>
              <ac:spMk id="5" creationId="{00000000-0000-0000-0000-000000000000}"/>
            </ac:spMkLst>
          </pc:spChg>
          <pc:spChg chg="del">
            <ac:chgData name="Anders Lindén" userId="dddd29f5-5288-4f62-80e5-d534d29f2b3d" providerId="ADAL" clId="{94CFA5FC-C076-4AE8-A97C-ED23AD89D622}" dt="2020-09-01T13:26:47.748" v="30"/>
            <ac:spMkLst>
              <pc:docMk/>
              <pc:sldMasterMk cId="2282174222" sldId="2147483924"/>
              <pc:sldLayoutMk cId="2587866454" sldId="2147483926"/>
              <ac:spMk id="6" creationId="{00000000-0000-0000-0000-000000000000}"/>
            </ac:spMkLst>
          </pc:spChg>
          <pc:spChg chg="add mod">
            <ac:chgData name="Anders Lindén" userId="dddd29f5-5288-4f62-80e5-d534d29f2b3d" providerId="ADAL" clId="{94CFA5FC-C076-4AE8-A97C-ED23AD89D622}" dt="2020-09-01T13:26:48.691" v="31"/>
            <ac:spMkLst>
              <pc:docMk/>
              <pc:sldMasterMk cId="2282174222" sldId="2147483924"/>
              <pc:sldLayoutMk cId="2587866454" sldId="2147483926"/>
              <ac:spMk id="8" creationId="{F843F468-0D87-478B-B111-FC644E33C575}"/>
            </ac:spMkLst>
          </pc:spChg>
          <pc:spChg chg="add mod">
            <ac:chgData name="Anders Lindén" userId="dddd29f5-5288-4f62-80e5-d534d29f2b3d" providerId="ADAL" clId="{94CFA5FC-C076-4AE8-A97C-ED23AD89D622}" dt="2020-09-01T13:26:48.691" v="31"/>
            <ac:spMkLst>
              <pc:docMk/>
              <pc:sldMasterMk cId="2282174222" sldId="2147483924"/>
              <pc:sldLayoutMk cId="2587866454" sldId="2147483926"/>
              <ac:spMk id="9" creationId="{B1E92ECC-70A5-47DF-9D85-E9A214B790BE}"/>
            </ac:spMkLst>
          </pc:spChg>
          <pc:spChg chg="add del mod">
            <ac:chgData name="Anders Lindén" userId="dddd29f5-5288-4f62-80e5-d534d29f2b3d" providerId="ADAL" clId="{94CFA5FC-C076-4AE8-A97C-ED23AD89D622}" dt="2020-09-01T13:26:51.253" v="33"/>
            <ac:spMkLst>
              <pc:docMk/>
              <pc:sldMasterMk cId="2282174222" sldId="2147483924"/>
              <pc:sldLayoutMk cId="2587866454" sldId="2147483926"/>
              <ac:spMk id="10" creationId="{4B6DE1AB-7874-4E09-85C3-D521CEF79B32}"/>
            </ac:spMkLst>
          </pc:spChg>
          <pc:picChg chg="add del mod">
            <ac:chgData name="Anders Lindén" userId="dddd29f5-5288-4f62-80e5-d534d29f2b3d" providerId="ADAL" clId="{94CFA5FC-C076-4AE8-A97C-ED23AD89D622}" dt="2020-09-01T13:37:47.780" v="101" actId="478"/>
            <ac:picMkLst>
              <pc:docMk/>
              <pc:sldMasterMk cId="2282174222" sldId="2147483924"/>
              <pc:sldLayoutMk cId="2587866454" sldId="2147483926"/>
              <ac:picMk id="7" creationId="{7028061C-E979-4E33-9223-35160654F1E6}"/>
            </ac:picMkLst>
          </pc:picChg>
        </pc:sldLayoutChg>
        <pc:sldLayoutChg chg="setBg">
          <pc:chgData name="Anders Lindén" userId="dddd29f5-5288-4f62-80e5-d534d29f2b3d" providerId="ADAL" clId="{94CFA5FC-C076-4AE8-A97C-ED23AD89D622}" dt="2020-09-01T13:37:16.011" v="100"/>
          <pc:sldLayoutMkLst>
            <pc:docMk/>
            <pc:sldMasterMk cId="2282174222" sldId="2147483924"/>
            <pc:sldLayoutMk cId="2585053886" sldId="2147483927"/>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1336068470" sldId="2147483928"/>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2319306989" sldId="2147483929"/>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1816740249" sldId="2147483930"/>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4047268902" sldId="2147483931"/>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428054218" sldId="2147483932"/>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1625817416" sldId="2147483933"/>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3718170618" sldId="2147483934"/>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452145391" sldId="2147483935"/>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817686231" sldId="2147483937"/>
          </pc:sldLayoutMkLst>
        </pc:sldLayoutChg>
        <pc:sldLayoutChg chg="setBg">
          <pc:chgData name="Anders Lindén" userId="dddd29f5-5288-4f62-80e5-d534d29f2b3d" providerId="ADAL" clId="{94CFA5FC-C076-4AE8-A97C-ED23AD89D622}" dt="2020-09-01T13:37:16.011" v="100"/>
          <pc:sldLayoutMkLst>
            <pc:docMk/>
            <pc:sldMasterMk cId="2282174222" sldId="2147483924"/>
            <pc:sldLayoutMk cId="3028563655" sldId="2147483938"/>
          </pc:sldLayoutMkLst>
        </pc:sldLayoutChg>
      </pc:sldMasterChg>
      <pc:sldMasterChg chg="setBg modSldLayout">
        <pc:chgData name="Anders Lindén" userId="dddd29f5-5288-4f62-80e5-d534d29f2b3d" providerId="ADAL" clId="{94CFA5FC-C076-4AE8-A97C-ED23AD89D622}" dt="2020-09-01T13:37:16.011" v="100"/>
        <pc:sldMasterMkLst>
          <pc:docMk/>
          <pc:sldMasterMk cId="410462758" sldId="2147483940"/>
        </pc:sldMasterMkLst>
        <pc:sldLayoutChg chg="setBg">
          <pc:chgData name="Anders Lindén" userId="dddd29f5-5288-4f62-80e5-d534d29f2b3d" providerId="ADAL" clId="{94CFA5FC-C076-4AE8-A97C-ED23AD89D622}" dt="2020-09-01T13:37:16.011" v="100"/>
          <pc:sldLayoutMkLst>
            <pc:docMk/>
            <pc:sldMasterMk cId="410462758" sldId="2147483940"/>
            <pc:sldLayoutMk cId="4168928783" sldId="2147483941"/>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slide" Target="../slides/slide8.xml"/><Relationship Id="rId1" Type="http://schemas.openxmlformats.org/officeDocument/2006/relationships/slide" Target="../slides/slide5.xml"/><Relationship Id="rId4" Type="http://schemas.openxmlformats.org/officeDocument/2006/relationships/slide" Target="../slides/slide6.xml"/></Relationships>
</file>

<file path=ppt/diagrams/_rels/data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6.xml"/><Relationship Id="rId1" Type="http://schemas.openxmlformats.org/officeDocument/2006/relationships/slide" Target="../slides/slide19.xml"/><Relationship Id="rId4"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C69E36-2B4D-47B9-A1D1-FF4A5E9C7C7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sv-SE"/>
        </a:p>
      </dgm:t>
    </dgm:pt>
    <dgm:pt modelId="{087B0EEC-EF3D-444C-A30F-7090DFBD53BB}">
      <dgm:prSet phldrT="[Text]" custT="1"/>
      <dgm:spPr>
        <a:solidFill>
          <a:schemeClr val="bg1">
            <a:lumMod val="95000"/>
          </a:schemeClr>
        </a:solidFill>
      </dgm:spPr>
      <dgm:t>
        <a:bodyPr/>
        <a:lstStyle/>
        <a:p>
          <a:r>
            <a:rPr lang="sv-SE" sz="3600" dirty="0"/>
            <a:t>Kunden i centrum</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E71931A-082D-432B-AD0C-CCB49526B29C}" type="parTrans" cxnId="{F8B02662-2427-4DF5-9C51-325350CDEC14}">
      <dgm:prSet/>
      <dgm:spPr/>
      <dgm:t>
        <a:bodyPr/>
        <a:lstStyle/>
        <a:p>
          <a:endParaRPr lang="sv-SE" sz="3600"/>
        </a:p>
      </dgm:t>
    </dgm:pt>
    <dgm:pt modelId="{33F153C7-99B3-475F-A6A2-B759BEB7D159}" type="sibTrans" cxnId="{F8B02662-2427-4DF5-9C51-325350CDEC14}">
      <dgm:prSet/>
      <dgm:spPr/>
      <dgm:t>
        <a:bodyPr/>
        <a:lstStyle/>
        <a:p>
          <a:endParaRPr lang="sv-SE" sz="3600"/>
        </a:p>
      </dgm:t>
    </dgm:pt>
    <dgm:pt modelId="{428D176C-AA4B-4F3A-8589-1E1E14B7B18A}">
      <dgm:prSet phldrT="[Text]" custT="1"/>
      <dgm:spPr>
        <a:solidFill>
          <a:srgbClr val="FF0000"/>
        </a:solidFill>
      </dgm:spPr>
      <dgm:t>
        <a:bodyPr/>
        <a:lstStyle/>
        <a:p>
          <a:r>
            <a:rPr lang="sv-SE" sz="3600" dirty="0"/>
            <a:t>Fakta</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4B13972-85BA-4F77-8113-7A9B03F37799}" type="parTrans" cxnId="{30D03ABA-9CB8-445E-848A-A095D0BA354C}">
      <dgm:prSet/>
      <dgm:spPr/>
      <dgm:t>
        <a:bodyPr/>
        <a:lstStyle/>
        <a:p>
          <a:endParaRPr lang="sv-SE" sz="3600"/>
        </a:p>
      </dgm:t>
    </dgm:pt>
    <dgm:pt modelId="{905C8D4F-D21B-4DF1-981C-EDD297F5DB4D}" type="sibTrans" cxnId="{30D03ABA-9CB8-445E-848A-A095D0BA354C}">
      <dgm:prSet/>
      <dgm:spPr/>
      <dgm:t>
        <a:bodyPr/>
        <a:lstStyle/>
        <a:p>
          <a:endParaRPr lang="sv-SE" sz="3600"/>
        </a:p>
      </dgm:t>
    </dgm:pt>
    <dgm:pt modelId="{4754C6CA-11DC-434D-BE74-0E1C98DB0BEE}">
      <dgm:prSet phldrT="[Text]" custT="1"/>
      <dgm:spPr>
        <a:solidFill>
          <a:srgbClr val="FF0000"/>
        </a:solidFill>
      </dgm:spPr>
      <dgm:t>
        <a:bodyPr/>
        <a:lstStyle/>
        <a:p>
          <a:r>
            <a:rPr lang="sv-SE" sz="3600" dirty="0"/>
            <a:t>Processer</a:t>
          </a:r>
        </a:p>
      </dgm:t>
    </dgm:pt>
    <dgm:pt modelId="{8184AD84-E958-43B4-8AA5-B37C8FADFA11}" type="parTrans" cxnId="{8C08DAED-3563-41C9-B1C3-477F21415AAC}">
      <dgm:prSet/>
      <dgm:spPr/>
      <dgm:t>
        <a:bodyPr/>
        <a:lstStyle/>
        <a:p>
          <a:endParaRPr lang="sv-SE" sz="3600"/>
        </a:p>
      </dgm:t>
    </dgm:pt>
    <dgm:pt modelId="{1D5654F9-9202-439E-8D39-B9546220DA19}" type="sibTrans" cxnId="{8C08DAED-3563-41C9-B1C3-477F21415AAC}">
      <dgm:prSet/>
      <dgm:spPr/>
      <dgm:t>
        <a:bodyPr/>
        <a:lstStyle/>
        <a:p>
          <a:endParaRPr lang="sv-SE" sz="3600"/>
        </a:p>
      </dgm:t>
    </dgm:pt>
    <dgm:pt modelId="{A99791FB-BE73-47DA-B1A4-D9017F0B8E4F}">
      <dgm:prSet phldrT="[Text]" custT="1"/>
      <dgm:spPr>
        <a:solidFill>
          <a:srgbClr val="FF0000"/>
        </a:solidFill>
      </dgm:spPr>
      <dgm:t>
        <a:bodyPr/>
        <a:lstStyle/>
        <a:p>
          <a:r>
            <a:rPr lang="sv-SE" sz="3600" dirty="0"/>
            <a:t>Ständiga förbättringar</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F8AB1466-C751-47F6-A089-BE09B517F003}" type="parTrans" cxnId="{8AA2F417-F7B2-4CF9-9F40-227EE67A1653}">
      <dgm:prSet/>
      <dgm:spPr/>
      <dgm:t>
        <a:bodyPr/>
        <a:lstStyle/>
        <a:p>
          <a:endParaRPr lang="sv-SE" sz="3600"/>
        </a:p>
      </dgm:t>
    </dgm:pt>
    <dgm:pt modelId="{BFD05361-F2F8-4FD1-8336-BA949ACD9A77}" type="sibTrans" cxnId="{8AA2F417-F7B2-4CF9-9F40-227EE67A1653}">
      <dgm:prSet/>
      <dgm:spPr/>
      <dgm:t>
        <a:bodyPr/>
        <a:lstStyle/>
        <a:p>
          <a:endParaRPr lang="sv-SE" sz="3600"/>
        </a:p>
      </dgm:t>
    </dgm:pt>
    <dgm:pt modelId="{F7B9D5EB-A7DC-49B2-ADB8-C49F0FFB6D72}">
      <dgm:prSet phldrT="[Text]" custT="1"/>
      <dgm:spPr>
        <a:solidFill>
          <a:srgbClr val="FF0000"/>
        </a:solidFill>
      </dgm:spPr>
      <dgm:t>
        <a:bodyPr/>
        <a:lstStyle/>
        <a:p>
          <a:r>
            <a:rPr lang="sv-SE" sz="3600" dirty="0"/>
            <a:t>Alla</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8D717DB1-6E6D-45EF-A31A-F1A790B89F5A}" type="parTrans" cxnId="{AD50BD12-702F-413F-859E-46F98E57A402}">
      <dgm:prSet/>
      <dgm:spPr/>
      <dgm:t>
        <a:bodyPr/>
        <a:lstStyle/>
        <a:p>
          <a:endParaRPr lang="sv-SE" sz="3600"/>
        </a:p>
      </dgm:t>
    </dgm:pt>
    <dgm:pt modelId="{8EF93D5C-214E-4AF2-8EAE-140CFF6BBA2C}" type="sibTrans" cxnId="{AD50BD12-702F-413F-859E-46F98E57A402}">
      <dgm:prSet/>
      <dgm:spPr/>
      <dgm:t>
        <a:bodyPr/>
        <a:lstStyle/>
        <a:p>
          <a:endParaRPr lang="sv-SE" sz="3600"/>
        </a:p>
      </dgm:t>
    </dgm:pt>
    <dgm:pt modelId="{3E23145A-78B7-4475-871C-7286FCE273DA}" type="pres">
      <dgm:prSet presAssocID="{3EC69E36-2B4D-47B9-A1D1-FF4A5E9C7C71}" presName="diagram" presStyleCnt="0">
        <dgm:presLayoutVars>
          <dgm:chMax val="1"/>
          <dgm:dir/>
          <dgm:animLvl val="ctr"/>
          <dgm:resizeHandles val="exact"/>
        </dgm:presLayoutVars>
      </dgm:prSet>
      <dgm:spPr/>
    </dgm:pt>
    <dgm:pt modelId="{F1C1B99F-5848-44A2-9094-29E23267F398}" type="pres">
      <dgm:prSet presAssocID="{3EC69E36-2B4D-47B9-A1D1-FF4A5E9C7C71}" presName="matrix" presStyleCnt="0"/>
      <dgm:spPr/>
    </dgm:pt>
    <dgm:pt modelId="{6D95F143-1465-4E96-A5DB-ABA53F4CCA7B}" type="pres">
      <dgm:prSet presAssocID="{3EC69E36-2B4D-47B9-A1D1-FF4A5E9C7C71}" presName="tile1" presStyleLbl="node1" presStyleIdx="0" presStyleCnt="4"/>
      <dgm:spPr/>
    </dgm:pt>
    <dgm:pt modelId="{4169F7C5-75D4-4206-85E7-CB4C85616A18}" type="pres">
      <dgm:prSet presAssocID="{3EC69E36-2B4D-47B9-A1D1-FF4A5E9C7C71}" presName="tile1text" presStyleLbl="node1" presStyleIdx="0" presStyleCnt="4">
        <dgm:presLayoutVars>
          <dgm:chMax val="0"/>
          <dgm:chPref val="0"/>
          <dgm:bulletEnabled val="1"/>
        </dgm:presLayoutVars>
      </dgm:prSet>
      <dgm:spPr/>
    </dgm:pt>
    <dgm:pt modelId="{66B91014-B94B-4872-8CCF-2BD2930108F2}" type="pres">
      <dgm:prSet presAssocID="{3EC69E36-2B4D-47B9-A1D1-FF4A5E9C7C71}" presName="tile2" presStyleLbl="node1" presStyleIdx="1" presStyleCnt="4"/>
      <dgm:spPr/>
    </dgm:pt>
    <dgm:pt modelId="{3A90FA0D-2096-41A4-A680-67A99E67AD9D}" type="pres">
      <dgm:prSet presAssocID="{3EC69E36-2B4D-47B9-A1D1-FF4A5E9C7C71}" presName="tile2text" presStyleLbl="node1" presStyleIdx="1" presStyleCnt="4">
        <dgm:presLayoutVars>
          <dgm:chMax val="0"/>
          <dgm:chPref val="0"/>
          <dgm:bulletEnabled val="1"/>
        </dgm:presLayoutVars>
      </dgm:prSet>
      <dgm:spPr/>
    </dgm:pt>
    <dgm:pt modelId="{A5CA0664-F011-48DE-9BE4-98A6E507F2E7}" type="pres">
      <dgm:prSet presAssocID="{3EC69E36-2B4D-47B9-A1D1-FF4A5E9C7C71}" presName="tile3" presStyleLbl="node1" presStyleIdx="2" presStyleCnt="4"/>
      <dgm:spPr/>
    </dgm:pt>
    <dgm:pt modelId="{0129B2AA-DB3D-44CC-A3FE-70082D51F51F}" type="pres">
      <dgm:prSet presAssocID="{3EC69E36-2B4D-47B9-A1D1-FF4A5E9C7C71}" presName="tile3text" presStyleLbl="node1" presStyleIdx="2" presStyleCnt="4">
        <dgm:presLayoutVars>
          <dgm:chMax val="0"/>
          <dgm:chPref val="0"/>
          <dgm:bulletEnabled val="1"/>
        </dgm:presLayoutVars>
      </dgm:prSet>
      <dgm:spPr/>
    </dgm:pt>
    <dgm:pt modelId="{FCBD0066-C369-4DF1-8B63-E00D6255F407}" type="pres">
      <dgm:prSet presAssocID="{3EC69E36-2B4D-47B9-A1D1-FF4A5E9C7C71}" presName="tile4" presStyleLbl="node1" presStyleIdx="3" presStyleCnt="4"/>
      <dgm:spPr/>
    </dgm:pt>
    <dgm:pt modelId="{4915BB97-804F-46D3-B197-ABE7151EBA7F}" type="pres">
      <dgm:prSet presAssocID="{3EC69E36-2B4D-47B9-A1D1-FF4A5E9C7C71}" presName="tile4text" presStyleLbl="node1" presStyleIdx="3" presStyleCnt="4">
        <dgm:presLayoutVars>
          <dgm:chMax val="0"/>
          <dgm:chPref val="0"/>
          <dgm:bulletEnabled val="1"/>
        </dgm:presLayoutVars>
      </dgm:prSet>
      <dgm:spPr/>
    </dgm:pt>
    <dgm:pt modelId="{D9431195-325D-4353-8C04-045975E48ADC}" type="pres">
      <dgm:prSet presAssocID="{3EC69E36-2B4D-47B9-A1D1-FF4A5E9C7C71}" presName="centerTile" presStyleLbl="fgShp" presStyleIdx="0" presStyleCnt="1" custScaleX="124012" custScaleY="140385">
        <dgm:presLayoutVars>
          <dgm:chMax val="0"/>
          <dgm:chPref val="0"/>
        </dgm:presLayoutVars>
      </dgm:prSet>
      <dgm:spPr/>
    </dgm:pt>
  </dgm:ptLst>
  <dgm:cxnLst>
    <dgm:cxn modelId="{3E66BB0D-AFED-4B38-9EEA-CE865F988948}" type="presOf" srcId="{428D176C-AA4B-4F3A-8589-1E1E14B7B18A}" destId="{4169F7C5-75D4-4206-85E7-CB4C85616A18}" srcOrd="1" destOrd="0" presId="urn:microsoft.com/office/officeart/2005/8/layout/matrix1"/>
    <dgm:cxn modelId="{AD50BD12-702F-413F-859E-46F98E57A402}" srcId="{087B0EEC-EF3D-444C-A30F-7090DFBD53BB}" destId="{F7B9D5EB-A7DC-49B2-ADB8-C49F0FFB6D72}" srcOrd="3" destOrd="0" parTransId="{8D717DB1-6E6D-45EF-A31A-F1A790B89F5A}" sibTransId="{8EF93D5C-214E-4AF2-8EAE-140CFF6BBA2C}"/>
    <dgm:cxn modelId="{9DE12116-2D68-4C90-9883-897D6C9FA45D}" type="presOf" srcId="{4754C6CA-11DC-434D-BE74-0E1C98DB0BEE}" destId="{66B91014-B94B-4872-8CCF-2BD2930108F2}" srcOrd="0" destOrd="0" presId="urn:microsoft.com/office/officeart/2005/8/layout/matrix1"/>
    <dgm:cxn modelId="{8AA2F417-F7B2-4CF9-9F40-227EE67A1653}" srcId="{087B0EEC-EF3D-444C-A30F-7090DFBD53BB}" destId="{A99791FB-BE73-47DA-B1A4-D9017F0B8E4F}" srcOrd="2" destOrd="0" parTransId="{F8AB1466-C751-47F6-A089-BE09B517F003}" sibTransId="{BFD05361-F2F8-4FD1-8336-BA949ACD9A77}"/>
    <dgm:cxn modelId="{03891624-34EC-4181-9325-8D2088DC8EAA}" type="presOf" srcId="{4754C6CA-11DC-434D-BE74-0E1C98DB0BEE}" destId="{3A90FA0D-2096-41A4-A680-67A99E67AD9D}" srcOrd="1" destOrd="0" presId="urn:microsoft.com/office/officeart/2005/8/layout/matrix1"/>
    <dgm:cxn modelId="{F8B02662-2427-4DF5-9C51-325350CDEC14}" srcId="{3EC69E36-2B4D-47B9-A1D1-FF4A5E9C7C71}" destId="{087B0EEC-EF3D-444C-A30F-7090DFBD53BB}" srcOrd="0" destOrd="0" parTransId="{9E71931A-082D-432B-AD0C-CCB49526B29C}" sibTransId="{33F153C7-99B3-475F-A6A2-B759BEB7D159}"/>
    <dgm:cxn modelId="{DB4A044E-0D8A-41E0-99D4-9B9724F184D8}" type="presOf" srcId="{F7B9D5EB-A7DC-49B2-ADB8-C49F0FFB6D72}" destId="{FCBD0066-C369-4DF1-8B63-E00D6255F407}" srcOrd="0" destOrd="0" presId="urn:microsoft.com/office/officeart/2005/8/layout/matrix1"/>
    <dgm:cxn modelId="{3E840F7C-C55E-4526-96F1-2B58BABF9031}" type="presOf" srcId="{087B0EEC-EF3D-444C-A30F-7090DFBD53BB}" destId="{D9431195-325D-4353-8C04-045975E48ADC}" srcOrd="0" destOrd="0" presId="urn:microsoft.com/office/officeart/2005/8/layout/matrix1"/>
    <dgm:cxn modelId="{69BD17A0-7185-4225-A6B0-77A601A77875}" type="presOf" srcId="{F7B9D5EB-A7DC-49B2-ADB8-C49F0FFB6D72}" destId="{4915BB97-804F-46D3-B197-ABE7151EBA7F}" srcOrd="1" destOrd="0" presId="urn:microsoft.com/office/officeart/2005/8/layout/matrix1"/>
    <dgm:cxn modelId="{30D03ABA-9CB8-445E-848A-A095D0BA354C}" srcId="{087B0EEC-EF3D-444C-A30F-7090DFBD53BB}" destId="{428D176C-AA4B-4F3A-8589-1E1E14B7B18A}" srcOrd="0" destOrd="0" parTransId="{C4B13972-85BA-4F77-8113-7A9B03F37799}" sibTransId="{905C8D4F-D21B-4DF1-981C-EDD297F5DB4D}"/>
    <dgm:cxn modelId="{75C7DBCC-B2BC-4155-BBB5-DDA01BD8582C}" type="presOf" srcId="{A99791FB-BE73-47DA-B1A4-D9017F0B8E4F}" destId="{0129B2AA-DB3D-44CC-A3FE-70082D51F51F}" srcOrd="1" destOrd="0" presId="urn:microsoft.com/office/officeart/2005/8/layout/matrix1"/>
    <dgm:cxn modelId="{B02276CF-757D-4D4D-93D5-79937A9BD941}" type="presOf" srcId="{3EC69E36-2B4D-47B9-A1D1-FF4A5E9C7C71}" destId="{3E23145A-78B7-4475-871C-7286FCE273DA}" srcOrd="0" destOrd="0" presId="urn:microsoft.com/office/officeart/2005/8/layout/matrix1"/>
    <dgm:cxn modelId="{400C67D0-D315-4316-892D-4C89335F9E09}" type="presOf" srcId="{A99791FB-BE73-47DA-B1A4-D9017F0B8E4F}" destId="{A5CA0664-F011-48DE-9BE4-98A6E507F2E7}" srcOrd="0" destOrd="0" presId="urn:microsoft.com/office/officeart/2005/8/layout/matrix1"/>
    <dgm:cxn modelId="{8C08DAED-3563-41C9-B1C3-477F21415AAC}" srcId="{087B0EEC-EF3D-444C-A30F-7090DFBD53BB}" destId="{4754C6CA-11DC-434D-BE74-0E1C98DB0BEE}" srcOrd="1" destOrd="0" parTransId="{8184AD84-E958-43B4-8AA5-B37C8FADFA11}" sibTransId="{1D5654F9-9202-439E-8D39-B9546220DA19}"/>
    <dgm:cxn modelId="{DE3475F5-C94B-45A9-A973-F497BC4E3699}" type="presOf" srcId="{428D176C-AA4B-4F3A-8589-1E1E14B7B18A}" destId="{6D95F143-1465-4E96-A5DB-ABA53F4CCA7B}" srcOrd="0" destOrd="0" presId="urn:microsoft.com/office/officeart/2005/8/layout/matrix1"/>
    <dgm:cxn modelId="{B9BA79B7-E364-4176-B0E3-93546DF96B87}" type="presParOf" srcId="{3E23145A-78B7-4475-871C-7286FCE273DA}" destId="{F1C1B99F-5848-44A2-9094-29E23267F398}" srcOrd="0" destOrd="0" presId="urn:microsoft.com/office/officeart/2005/8/layout/matrix1"/>
    <dgm:cxn modelId="{6EADDDB0-9216-45C7-BD04-EA73DC5D13D0}" type="presParOf" srcId="{F1C1B99F-5848-44A2-9094-29E23267F398}" destId="{6D95F143-1465-4E96-A5DB-ABA53F4CCA7B}" srcOrd="0" destOrd="0" presId="urn:microsoft.com/office/officeart/2005/8/layout/matrix1"/>
    <dgm:cxn modelId="{6B3188FC-655D-4B9F-8903-67FB0BD07F2D}" type="presParOf" srcId="{F1C1B99F-5848-44A2-9094-29E23267F398}" destId="{4169F7C5-75D4-4206-85E7-CB4C85616A18}" srcOrd="1" destOrd="0" presId="urn:microsoft.com/office/officeart/2005/8/layout/matrix1"/>
    <dgm:cxn modelId="{D438543F-6E8D-404A-83C5-2981F9E283F7}" type="presParOf" srcId="{F1C1B99F-5848-44A2-9094-29E23267F398}" destId="{66B91014-B94B-4872-8CCF-2BD2930108F2}" srcOrd="2" destOrd="0" presId="urn:microsoft.com/office/officeart/2005/8/layout/matrix1"/>
    <dgm:cxn modelId="{5F169180-C335-4838-8C3C-9089DA33D736}" type="presParOf" srcId="{F1C1B99F-5848-44A2-9094-29E23267F398}" destId="{3A90FA0D-2096-41A4-A680-67A99E67AD9D}" srcOrd="3" destOrd="0" presId="urn:microsoft.com/office/officeart/2005/8/layout/matrix1"/>
    <dgm:cxn modelId="{0E50CD4B-7230-4DE8-803C-BB6DEA8AD963}" type="presParOf" srcId="{F1C1B99F-5848-44A2-9094-29E23267F398}" destId="{A5CA0664-F011-48DE-9BE4-98A6E507F2E7}" srcOrd="4" destOrd="0" presId="urn:microsoft.com/office/officeart/2005/8/layout/matrix1"/>
    <dgm:cxn modelId="{10433E54-8930-4488-912D-10230D509ED3}" type="presParOf" srcId="{F1C1B99F-5848-44A2-9094-29E23267F398}" destId="{0129B2AA-DB3D-44CC-A3FE-70082D51F51F}" srcOrd="5" destOrd="0" presId="urn:microsoft.com/office/officeart/2005/8/layout/matrix1"/>
    <dgm:cxn modelId="{656E0FFF-4591-4939-8EC7-A0A78E390C5E}" type="presParOf" srcId="{F1C1B99F-5848-44A2-9094-29E23267F398}" destId="{FCBD0066-C369-4DF1-8B63-E00D6255F407}" srcOrd="6" destOrd="0" presId="urn:microsoft.com/office/officeart/2005/8/layout/matrix1"/>
    <dgm:cxn modelId="{6596FF0B-D730-484E-86CC-DFFC31FD0313}" type="presParOf" srcId="{F1C1B99F-5848-44A2-9094-29E23267F398}" destId="{4915BB97-804F-46D3-B197-ABE7151EBA7F}" srcOrd="7" destOrd="0" presId="urn:microsoft.com/office/officeart/2005/8/layout/matrix1"/>
    <dgm:cxn modelId="{FEAB72B1-A8FA-46FB-8D71-A394931FFB57}" type="presParOf" srcId="{3E23145A-78B7-4475-871C-7286FCE273DA}" destId="{D9431195-325D-4353-8C04-045975E48ADC}"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C69E36-2B4D-47B9-A1D1-FF4A5E9C7C7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sv-SE"/>
        </a:p>
      </dgm:t>
    </dgm:pt>
    <dgm:pt modelId="{087B0EEC-EF3D-444C-A30F-7090DFBD53BB}">
      <dgm:prSet phldrT="[Text]" custT="1"/>
      <dgm:spPr>
        <a:solidFill>
          <a:schemeClr val="bg1">
            <a:lumMod val="95000"/>
          </a:schemeClr>
        </a:solidFill>
      </dgm:spPr>
      <dgm:t>
        <a:bodyPr/>
        <a:lstStyle/>
        <a:p>
          <a:r>
            <a:rPr lang="sv-SE" sz="700" dirty="0"/>
            <a:t>Kunden i centrum</a:t>
          </a:r>
        </a:p>
      </dgm:t>
    </dgm:pt>
    <dgm:pt modelId="{9E71931A-082D-432B-AD0C-CCB49526B29C}" type="parTrans" cxnId="{F8B02662-2427-4DF5-9C51-325350CDEC14}">
      <dgm:prSet/>
      <dgm:spPr/>
      <dgm:t>
        <a:bodyPr/>
        <a:lstStyle/>
        <a:p>
          <a:endParaRPr lang="sv-SE" sz="700"/>
        </a:p>
      </dgm:t>
    </dgm:pt>
    <dgm:pt modelId="{33F153C7-99B3-475F-A6A2-B759BEB7D159}" type="sibTrans" cxnId="{F8B02662-2427-4DF5-9C51-325350CDEC14}">
      <dgm:prSet/>
      <dgm:spPr/>
      <dgm:t>
        <a:bodyPr/>
        <a:lstStyle/>
        <a:p>
          <a:endParaRPr lang="sv-SE" sz="700"/>
        </a:p>
      </dgm:t>
    </dgm:pt>
    <dgm:pt modelId="{428D176C-AA4B-4F3A-8589-1E1E14B7B18A}">
      <dgm:prSet phldrT="[Text]" custT="1"/>
      <dgm:spPr>
        <a:solidFill>
          <a:srgbClr val="FF0000"/>
        </a:solidFill>
      </dgm:spPr>
      <dgm:t>
        <a:bodyPr/>
        <a:lstStyle/>
        <a:p>
          <a:r>
            <a:rPr lang="sv-SE" sz="700" dirty="0"/>
            <a:t>Fakta</a:t>
          </a:r>
        </a:p>
      </dgm:t>
    </dgm:pt>
    <dgm:pt modelId="{C4B13972-85BA-4F77-8113-7A9B03F37799}" type="parTrans" cxnId="{30D03ABA-9CB8-445E-848A-A095D0BA354C}">
      <dgm:prSet/>
      <dgm:spPr/>
      <dgm:t>
        <a:bodyPr/>
        <a:lstStyle/>
        <a:p>
          <a:endParaRPr lang="sv-SE" sz="700"/>
        </a:p>
      </dgm:t>
    </dgm:pt>
    <dgm:pt modelId="{905C8D4F-D21B-4DF1-981C-EDD297F5DB4D}" type="sibTrans" cxnId="{30D03ABA-9CB8-445E-848A-A095D0BA354C}">
      <dgm:prSet/>
      <dgm:spPr/>
      <dgm:t>
        <a:bodyPr/>
        <a:lstStyle/>
        <a:p>
          <a:endParaRPr lang="sv-SE" sz="700"/>
        </a:p>
      </dgm:t>
    </dgm:pt>
    <dgm:pt modelId="{4754C6CA-11DC-434D-BE74-0E1C98DB0BEE}">
      <dgm:prSet phldrT="[Text]" custT="1"/>
      <dgm:spPr>
        <a:solidFill>
          <a:srgbClr val="FF0000"/>
        </a:solidFill>
      </dgm:spPr>
      <dgm:t>
        <a:bodyPr/>
        <a:lstStyle/>
        <a:p>
          <a:r>
            <a:rPr lang="sv-SE" sz="700" dirty="0"/>
            <a:t>Processer</a:t>
          </a:r>
        </a:p>
      </dgm:t>
    </dgm:pt>
    <dgm:pt modelId="{8184AD84-E958-43B4-8AA5-B37C8FADFA11}" type="parTrans" cxnId="{8C08DAED-3563-41C9-B1C3-477F21415AAC}">
      <dgm:prSet/>
      <dgm:spPr/>
      <dgm:t>
        <a:bodyPr/>
        <a:lstStyle/>
        <a:p>
          <a:endParaRPr lang="sv-SE" sz="700"/>
        </a:p>
      </dgm:t>
    </dgm:pt>
    <dgm:pt modelId="{1D5654F9-9202-439E-8D39-B9546220DA19}" type="sibTrans" cxnId="{8C08DAED-3563-41C9-B1C3-477F21415AAC}">
      <dgm:prSet/>
      <dgm:spPr/>
      <dgm:t>
        <a:bodyPr/>
        <a:lstStyle/>
        <a:p>
          <a:endParaRPr lang="sv-SE" sz="700"/>
        </a:p>
      </dgm:t>
    </dgm:pt>
    <dgm:pt modelId="{A99791FB-BE73-47DA-B1A4-D9017F0B8E4F}">
      <dgm:prSet phldrT="[Text]" custT="1"/>
      <dgm:spPr>
        <a:solidFill>
          <a:srgbClr val="FF0000"/>
        </a:solidFill>
      </dgm:spPr>
      <dgm:t>
        <a:bodyPr/>
        <a:lstStyle/>
        <a:p>
          <a:r>
            <a:rPr lang="sv-SE" sz="700" dirty="0"/>
            <a:t>Ständiga förbättringar</a:t>
          </a:r>
        </a:p>
      </dgm:t>
    </dgm:pt>
    <dgm:pt modelId="{F8AB1466-C751-47F6-A089-BE09B517F003}" type="parTrans" cxnId="{8AA2F417-F7B2-4CF9-9F40-227EE67A1653}">
      <dgm:prSet/>
      <dgm:spPr/>
      <dgm:t>
        <a:bodyPr/>
        <a:lstStyle/>
        <a:p>
          <a:endParaRPr lang="sv-SE" sz="700"/>
        </a:p>
      </dgm:t>
    </dgm:pt>
    <dgm:pt modelId="{BFD05361-F2F8-4FD1-8336-BA949ACD9A77}" type="sibTrans" cxnId="{8AA2F417-F7B2-4CF9-9F40-227EE67A1653}">
      <dgm:prSet/>
      <dgm:spPr/>
      <dgm:t>
        <a:bodyPr/>
        <a:lstStyle/>
        <a:p>
          <a:endParaRPr lang="sv-SE" sz="700"/>
        </a:p>
      </dgm:t>
    </dgm:pt>
    <dgm:pt modelId="{F7B9D5EB-A7DC-49B2-ADB8-C49F0FFB6D72}">
      <dgm:prSet phldrT="[Text]" custT="1"/>
      <dgm:spPr>
        <a:solidFill>
          <a:srgbClr val="FF0000"/>
        </a:solidFill>
      </dgm:spPr>
      <dgm:t>
        <a:bodyPr/>
        <a:lstStyle/>
        <a:p>
          <a:r>
            <a:rPr lang="sv-SE" sz="700" dirty="0"/>
            <a:t>Alla</a:t>
          </a:r>
        </a:p>
      </dgm:t>
    </dgm:pt>
    <dgm:pt modelId="{8D717DB1-6E6D-45EF-A31A-F1A790B89F5A}" type="parTrans" cxnId="{AD50BD12-702F-413F-859E-46F98E57A402}">
      <dgm:prSet/>
      <dgm:spPr/>
      <dgm:t>
        <a:bodyPr/>
        <a:lstStyle/>
        <a:p>
          <a:endParaRPr lang="sv-SE" sz="700"/>
        </a:p>
      </dgm:t>
    </dgm:pt>
    <dgm:pt modelId="{8EF93D5C-214E-4AF2-8EAE-140CFF6BBA2C}" type="sibTrans" cxnId="{AD50BD12-702F-413F-859E-46F98E57A402}">
      <dgm:prSet/>
      <dgm:spPr/>
      <dgm:t>
        <a:bodyPr/>
        <a:lstStyle/>
        <a:p>
          <a:endParaRPr lang="sv-SE" sz="700"/>
        </a:p>
      </dgm:t>
    </dgm:pt>
    <dgm:pt modelId="{3E23145A-78B7-4475-871C-7286FCE273DA}" type="pres">
      <dgm:prSet presAssocID="{3EC69E36-2B4D-47B9-A1D1-FF4A5E9C7C71}" presName="diagram" presStyleCnt="0">
        <dgm:presLayoutVars>
          <dgm:chMax val="1"/>
          <dgm:dir/>
          <dgm:animLvl val="ctr"/>
          <dgm:resizeHandles val="exact"/>
        </dgm:presLayoutVars>
      </dgm:prSet>
      <dgm:spPr/>
    </dgm:pt>
    <dgm:pt modelId="{F1C1B99F-5848-44A2-9094-29E23267F398}" type="pres">
      <dgm:prSet presAssocID="{3EC69E36-2B4D-47B9-A1D1-FF4A5E9C7C71}" presName="matrix" presStyleCnt="0"/>
      <dgm:spPr/>
    </dgm:pt>
    <dgm:pt modelId="{6D95F143-1465-4E96-A5DB-ABA53F4CCA7B}" type="pres">
      <dgm:prSet presAssocID="{3EC69E36-2B4D-47B9-A1D1-FF4A5E9C7C71}" presName="tile1" presStyleLbl="node1" presStyleIdx="0" presStyleCnt="4"/>
      <dgm:spPr/>
    </dgm:pt>
    <dgm:pt modelId="{4169F7C5-75D4-4206-85E7-CB4C85616A18}" type="pres">
      <dgm:prSet presAssocID="{3EC69E36-2B4D-47B9-A1D1-FF4A5E9C7C71}" presName="tile1text" presStyleLbl="node1" presStyleIdx="0" presStyleCnt="4">
        <dgm:presLayoutVars>
          <dgm:chMax val="0"/>
          <dgm:chPref val="0"/>
          <dgm:bulletEnabled val="1"/>
        </dgm:presLayoutVars>
      </dgm:prSet>
      <dgm:spPr/>
    </dgm:pt>
    <dgm:pt modelId="{66B91014-B94B-4872-8CCF-2BD2930108F2}" type="pres">
      <dgm:prSet presAssocID="{3EC69E36-2B4D-47B9-A1D1-FF4A5E9C7C71}" presName="tile2" presStyleLbl="node1" presStyleIdx="1" presStyleCnt="4"/>
      <dgm:spPr/>
    </dgm:pt>
    <dgm:pt modelId="{3A90FA0D-2096-41A4-A680-67A99E67AD9D}" type="pres">
      <dgm:prSet presAssocID="{3EC69E36-2B4D-47B9-A1D1-FF4A5E9C7C71}" presName="tile2text" presStyleLbl="node1" presStyleIdx="1" presStyleCnt="4">
        <dgm:presLayoutVars>
          <dgm:chMax val="0"/>
          <dgm:chPref val="0"/>
          <dgm:bulletEnabled val="1"/>
        </dgm:presLayoutVars>
      </dgm:prSet>
      <dgm:spPr/>
    </dgm:pt>
    <dgm:pt modelId="{A5CA0664-F011-48DE-9BE4-98A6E507F2E7}" type="pres">
      <dgm:prSet presAssocID="{3EC69E36-2B4D-47B9-A1D1-FF4A5E9C7C71}" presName="tile3" presStyleLbl="node1" presStyleIdx="2" presStyleCnt="4"/>
      <dgm:spPr/>
    </dgm:pt>
    <dgm:pt modelId="{0129B2AA-DB3D-44CC-A3FE-70082D51F51F}" type="pres">
      <dgm:prSet presAssocID="{3EC69E36-2B4D-47B9-A1D1-FF4A5E9C7C71}" presName="tile3text" presStyleLbl="node1" presStyleIdx="2" presStyleCnt="4">
        <dgm:presLayoutVars>
          <dgm:chMax val="0"/>
          <dgm:chPref val="0"/>
          <dgm:bulletEnabled val="1"/>
        </dgm:presLayoutVars>
      </dgm:prSet>
      <dgm:spPr/>
    </dgm:pt>
    <dgm:pt modelId="{FCBD0066-C369-4DF1-8B63-E00D6255F407}" type="pres">
      <dgm:prSet presAssocID="{3EC69E36-2B4D-47B9-A1D1-FF4A5E9C7C71}" presName="tile4" presStyleLbl="node1" presStyleIdx="3" presStyleCnt="4"/>
      <dgm:spPr/>
    </dgm:pt>
    <dgm:pt modelId="{4915BB97-804F-46D3-B197-ABE7151EBA7F}" type="pres">
      <dgm:prSet presAssocID="{3EC69E36-2B4D-47B9-A1D1-FF4A5E9C7C71}" presName="tile4text" presStyleLbl="node1" presStyleIdx="3" presStyleCnt="4">
        <dgm:presLayoutVars>
          <dgm:chMax val="0"/>
          <dgm:chPref val="0"/>
          <dgm:bulletEnabled val="1"/>
        </dgm:presLayoutVars>
      </dgm:prSet>
      <dgm:spPr/>
    </dgm:pt>
    <dgm:pt modelId="{D9431195-325D-4353-8C04-045975E48ADC}" type="pres">
      <dgm:prSet presAssocID="{3EC69E36-2B4D-47B9-A1D1-FF4A5E9C7C71}" presName="centerTile" presStyleLbl="fgShp" presStyleIdx="0" presStyleCnt="1" custScaleX="124012" custScaleY="140385">
        <dgm:presLayoutVars>
          <dgm:chMax val="0"/>
          <dgm:chPref val="0"/>
        </dgm:presLayoutVars>
      </dgm:prSet>
      <dgm:spPr/>
    </dgm:pt>
  </dgm:ptLst>
  <dgm:cxnLst>
    <dgm:cxn modelId="{3533F200-E060-4317-966E-2C5F5DEDD6CB}" type="presOf" srcId="{428D176C-AA4B-4F3A-8589-1E1E14B7B18A}" destId="{6D95F143-1465-4E96-A5DB-ABA53F4CCA7B}" srcOrd="0" destOrd="0" presId="urn:microsoft.com/office/officeart/2005/8/layout/matrix1"/>
    <dgm:cxn modelId="{D0612407-8E59-42E0-83AF-5EF8C96C7129}" type="presOf" srcId="{3EC69E36-2B4D-47B9-A1D1-FF4A5E9C7C71}" destId="{3E23145A-78B7-4475-871C-7286FCE273DA}" srcOrd="0" destOrd="0" presId="urn:microsoft.com/office/officeart/2005/8/layout/matrix1"/>
    <dgm:cxn modelId="{AD50BD12-702F-413F-859E-46F98E57A402}" srcId="{087B0EEC-EF3D-444C-A30F-7090DFBD53BB}" destId="{F7B9D5EB-A7DC-49B2-ADB8-C49F0FFB6D72}" srcOrd="3" destOrd="0" parTransId="{8D717DB1-6E6D-45EF-A31A-F1A790B89F5A}" sibTransId="{8EF93D5C-214E-4AF2-8EAE-140CFF6BBA2C}"/>
    <dgm:cxn modelId="{8AA2F417-F7B2-4CF9-9F40-227EE67A1653}" srcId="{087B0EEC-EF3D-444C-A30F-7090DFBD53BB}" destId="{A99791FB-BE73-47DA-B1A4-D9017F0B8E4F}" srcOrd="2" destOrd="0" parTransId="{F8AB1466-C751-47F6-A089-BE09B517F003}" sibTransId="{BFD05361-F2F8-4FD1-8336-BA949ACD9A77}"/>
    <dgm:cxn modelId="{751E103A-C2EB-4EC6-B99D-DC70DB49F43F}" type="presOf" srcId="{A99791FB-BE73-47DA-B1A4-D9017F0B8E4F}" destId="{0129B2AA-DB3D-44CC-A3FE-70082D51F51F}" srcOrd="1" destOrd="0" presId="urn:microsoft.com/office/officeart/2005/8/layout/matrix1"/>
    <dgm:cxn modelId="{F8B02662-2427-4DF5-9C51-325350CDEC14}" srcId="{3EC69E36-2B4D-47B9-A1D1-FF4A5E9C7C71}" destId="{087B0EEC-EF3D-444C-A30F-7090DFBD53BB}" srcOrd="0" destOrd="0" parTransId="{9E71931A-082D-432B-AD0C-CCB49526B29C}" sibTransId="{33F153C7-99B3-475F-A6A2-B759BEB7D159}"/>
    <dgm:cxn modelId="{6D5D684E-C852-4CD1-BD73-B8C6A7D06419}" type="presOf" srcId="{428D176C-AA4B-4F3A-8589-1E1E14B7B18A}" destId="{4169F7C5-75D4-4206-85E7-CB4C85616A18}" srcOrd="1" destOrd="0" presId="urn:microsoft.com/office/officeart/2005/8/layout/matrix1"/>
    <dgm:cxn modelId="{4339E674-0B55-48AC-884E-F6EF745323DD}" type="presOf" srcId="{4754C6CA-11DC-434D-BE74-0E1C98DB0BEE}" destId="{3A90FA0D-2096-41A4-A680-67A99E67AD9D}" srcOrd="1" destOrd="0" presId="urn:microsoft.com/office/officeart/2005/8/layout/matrix1"/>
    <dgm:cxn modelId="{1125569F-9E92-46CE-ABE5-A4D7E7338F26}" type="presOf" srcId="{087B0EEC-EF3D-444C-A30F-7090DFBD53BB}" destId="{D9431195-325D-4353-8C04-045975E48ADC}" srcOrd="0" destOrd="0" presId="urn:microsoft.com/office/officeart/2005/8/layout/matrix1"/>
    <dgm:cxn modelId="{181F03A8-0E53-4131-8E95-1DB60526C680}" type="presOf" srcId="{A99791FB-BE73-47DA-B1A4-D9017F0B8E4F}" destId="{A5CA0664-F011-48DE-9BE4-98A6E507F2E7}" srcOrd="0" destOrd="0" presId="urn:microsoft.com/office/officeart/2005/8/layout/matrix1"/>
    <dgm:cxn modelId="{751B36B6-E7A2-4CFA-9A62-A739FD35AA0C}" type="presOf" srcId="{F7B9D5EB-A7DC-49B2-ADB8-C49F0FFB6D72}" destId="{4915BB97-804F-46D3-B197-ABE7151EBA7F}" srcOrd="1" destOrd="0" presId="urn:microsoft.com/office/officeart/2005/8/layout/matrix1"/>
    <dgm:cxn modelId="{30D03ABA-9CB8-445E-848A-A095D0BA354C}" srcId="{087B0EEC-EF3D-444C-A30F-7090DFBD53BB}" destId="{428D176C-AA4B-4F3A-8589-1E1E14B7B18A}" srcOrd="0" destOrd="0" parTransId="{C4B13972-85BA-4F77-8113-7A9B03F37799}" sibTransId="{905C8D4F-D21B-4DF1-981C-EDD297F5DB4D}"/>
    <dgm:cxn modelId="{9C295BC4-C5EF-4A6B-983F-62A1697F284D}" type="presOf" srcId="{F7B9D5EB-A7DC-49B2-ADB8-C49F0FFB6D72}" destId="{FCBD0066-C369-4DF1-8B63-E00D6255F407}" srcOrd="0" destOrd="0" presId="urn:microsoft.com/office/officeart/2005/8/layout/matrix1"/>
    <dgm:cxn modelId="{BD84C0DD-18F0-474E-8825-FF7D8D2C5018}" type="presOf" srcId="{4754C6CA-11DC-434D-BE74-0E1C98DB0BEE}" destId="{66B91014-B94B-4872-8CCF-2BD2930108F2}" srcOrd="0" destOrd="0" presId="urn:microsoft.com/office/officeart/2005/8/layout/matrix1"/>
    <dgm:cxn modelId="{8C08DAED-3563-41C9-B1C3-477F21415AAC}" srcId="{087B0EEC-EF3D-444C-A30F-7090DFBD53BB}" destId="{4754C6CA-11DC-434D-BE74-0E1C98DB0BEE}" srcOrd="1" destOrd="0" parTransId="{8184AD84-E958-43B4-8AA5-B37C8FADFA11}" sibTransId="{1D5654F9-9202-439E-8D39-B9546220DA19}"/>
    <dgm:cxn modelId="{5A40117B-B05C-49BE-9F61-8AA5559A0958}" type="presParOf" srcId="{3E23145A-78B7-4475-871C-7286FCE273DA}" destId="{F1C1B99F-5848-44A2-9094-29E23267F398}" srcOrd="0" destOrd="0" presId="urn:microsoft.com/office/officeart/2005/8/layout/matrix1"/>
    <dgm:cxn modelId="{B3E66FA1-19B5-49AF-B56A-0EABC684260C}" type="presParOf" srcId="{F1C1B99F-5848-44A2-9094-29E23267F398}" destId="{6D95F143-1465-4E96-A5DB-ABA53F4CCA7B}" srcOrd="0" destOrd="0" presId="urn:microsoft.com/office/officeart/2005/8/layout/matrix1"/>
    <dgm:cxn modelId="{781A9478-BE31-4BF5-B657-DA44C00A95BA}" type="presParOf" srcId="{F1C1B99F-5848-44A2-9094-29E23267F398}" destId="{4169F7C5-75D4-4206-85E7-CB4C85616A18}" srcOrd="1" destOrd="0" presId="urn:microsoft.com/office/officeart/2005/8/layout/matrix1"/>
    <dgm:cxn modelId="{5A5361B4-7D62-4D15-B9C0-EC33EB85221E}" type="presParOf" srcId="{F1C1B99F-5848-44A2-9094-29E23267F398}" destId="{66B91014-B94B-4872-8CCF-2BD2930108F2}" srcOrd="2" destOrd="0" presId="urn:microsoft.com/office/officeart/2005/8/layout/matrix1"/>
    <dgm:cxn modelId="{FFB5662B-A6AE-4D67-945B-D4AA527F7C3D}" type="presParOf" srcId="{F1C1B99F-5848-44A2-9094-29E23267F398}" destId="{3A90FA0D-2096-41A4-A680-67A99E67AD9D}" srcOrd="3" destOrd="0" presId="urn:microsoft.com/office/officeart/2005/8/layout/matrix1"/>
    <dgm:cxn modelId="{E075C8AE-5E95-4183-A135-EF8DD637BEF0}" type="presParOf" srcId="{F1C1B99F-5848-44A2-9094-29E23267F398}" destId="{A5CA0664-F011-48DE-9BE4-98A6E507F2E7}" srcOrd="4" destOrd="0" presId="urn:microsoft.com/office/officeart/2005/8/layout/matrix1"/>
    <dgm:cxn modelId="{BD1D79E0-AA89-4161-A088-B61B16E93E4E}" type="presParOf" srcId="{F1C1B99F-5848-44A2-9094-29E23267F398}" destId="{0129B2AA-DB3D-44CC-A3FE-70082D51F51F}" srcOrd="5" destOrd="0" presId="urn:microsoft.com/office/officeart/2005/8/layout/matrix1"/>
    <dgm:cxn modelId="{3E4FF571-AA51-4AAB-A46A-640DE2229CAF}" type="presParOf" srcId="{F1C1B99F-5848-44A2-9094-29E23267F398}" destId="{FCBD0066-C369-4DF1-8B63-E00D6255F407}" srcOrd="6" destOrd="0" presId="urn:microsoft.com/office/officeart/2005/8/layout/matrix1"/>
    <dgm:cxn modelId="{B871067C-5F93-4CAF-A4CE-BF3E312AB7B8}" type="presParOf" srcId="{F1C1B99F-5848-44A2-9094-29E23267F398}" destId="{4915BB97-804F-46D3-B197-ABE7151EBA7F}" srcOrd="7" destOrd="0" presId="urn:microsoft.com/office/officeart/2005/8/layout/matrix1"/>
    <dgm:cxn modelId="{151E3DA8-D67F-4A24-AF2E-6353BBDFB663}" type="presParOf" srcId="{3E23145A-78B7-4475-871C-7286FCE273DA}" destId="{D9431195-325D-4353-8C04-045975E48ADC}"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C69E36-2B4D-47B9-A1D1-FF4A5E9C7C7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sv-SE"/>
        </a:p>
      </dgm:t>
    </dgm:pt>
    <dgm:pt modelId="{087B0EEC-EF3D-444C-A30F-7090DFBD53BB}">
      <dgm:prSet phldrT="[Text]" custT="1"/>
      <dgm:spPr>
        <a:solidFill>
          <a:schemeClr val="bg1">
            <a:lumMod val="95000"/>
          </a:schemeClr>
        </a:solidFill>
      </dgm:spPr>
      <dgm:t>
        <a:bodyPr/>
        <a:lstStyle/>
        <a:p>
          <a:r>
            <a:rPr lang="sv-SE" sz="700" dirty="0"/>
            <a:t>Kunden i centrum</a:t>
          </a:r>
        </a:p>
      </dgm:t>
    </dgm:pt>
    <dgm:pt modelId="{9E71931A-082D-432B-AD0C-CCB49526B29C}" type="parTrans" cxnId="{F8B02662-2427-4DF5-9C51-325350CDEC14}">
      <dgm:prSet/>
      <dgm:spPr/>
      <dgm:t>
        <a:bodyPr/>
        <a:lstStyle/>
        <a:p>
          <a:endParaRPr lang="sv-SE" sz="700"/>
        </a:p>
      </dgm:t>
    </dgm:pt>
    <dgm:pt modelId="{33F153C7-99B3-475F-A6A2-B759BEB7D159}" type="sibTrans" cxnId="{F8B02662-2427-4DF5-9C51-325350CDEC14}">
      <dgm:prSet/>
      <dgm:spPr/>
      <dgm:t>
        <a:bodyPr/>
        <a:lstStyle/>
        <a:p>
          <a:endParaRPr lang="sv-SE" sz="700"/>
        </a:p>
      </dgm:t>
    </dgm:pt>
    <dgm:pt modelId="{428D176C-AA4B-4F3A-8589-1E1E14B7B18A}">
      <dgm:prSet phldrT="[Text]" custT="1"/>
      <dgm:spPr>
        <a:solidFill>
          <a:srgbClr val="FF0000"/>
        </a:solidFill>
      </dgm:spPr>
      <dgm:t>
        <a:bodyPr/>
        <a:lstStyle/>
        <a:p>
          <a:r>
            <a:rPr lang="sv-SE" sz="700" dirty="0"/>
            <a:t>Fakta</a:t>
          </a:r>
        </a:p>
      </dgm:t>
    </dgm:pt>
    <dgm:pt modelId="{C4B13972-85BA-4F77-8113-7A9B03F37799}" type="parTrans" cxnId="{30D03ABA-9CB8-445E-848A-A095D0BA354C}">
      <dgm:prSet/>
      <dgm:spPr/>
      <dgm:t>
        <a:bodyPr/>
        <a:lstStyle/>
        <a:p>
          <a:endParaRPr lang="sv-SE" sz="700"/>
        </a:p>
      </dgm:t>
    </dgm:pt>
    <dgm:pt modelId="{905C8D4F-D21B-4DF1-981C-EDD297F5DB4D}" type="sibTrans" cxnId="{30D03ABA-9CB8-445E-848A-A095D0BA354C}">
      <dgm:prSet/>
      <dgm:spPr/>
      <dgm:t>
        <a:bodyPr/>
        <a:lstStyle/>
        <a:p>
          <a:endParaRPr lang="sv-SE" sz="700"/>
        </a:p>
      </dgm:t>
    </dgm:pt>
    <dgm:pt modelId="{4754C6CA-11DC-434D-BE74-0E1C98DB0BEE}">
      <dgm:prSet phldrT="[Text]" custT="1"/>
      <dgm:spPr>
        <a:solidFill>
          <a:srgbClr val="FF0000"/>
        </a:solidFill>
      </dgm:spPr>
      <dgm:t>
        <a:bodyPr/>
        <a:lstStyle/>
        <a:p>
          <a:r>
            <a:rPr lang="sv-SE" sz="700" dirty="0"/>
            <a:t>Processer</a:t>
          </a:r>
        </a:p>
      </dgm:t>
    </dgm:pt>
    <dgm:pt modelId="{8184AD84-E958-43B4-8AA5-B37C8FADFA11}" type="parTrans" cxnId="{8C08DAED-3563-41C9-B1C3-477F21415AAC}">
      <dgm:prSet/>
      <dgm:spPr/>
      <dgm:t>
        <a:bodyPr/>
        <a:lstStyle/>
        <a:p>
          <a:endParaRPr lang="sv-SE" sz="700"/>
        </a:p>
      </dgm:t>
    </dgm:pt>
    <dgm:pt modelId="{1D5654F9-9202-439E-8D39-B9546220DA19}" type="sibTrans" cxnId="{8C08DAED-3563-41C9-B1C3-477F21415AAC}">
      <dgm:prSet/>
      <dgm:spPr/>
      <dgm:t>
        <a:bodyPr/>
        <a:lstStyle/>
        <a:p>
          <a:endParaRPr lang="sv-SE" sz="700"/>
        </a:p>
      </dgm:t>
    </dgm:pt>
    <dgm:pt modelId="{A99791FB-BE73-47DA-B1A4-D9017F0B8E4F}">
      <dgm:prSet phldrT="[Text]" custT="1"/>
      <dgm:spPr>
        <a:solidFill>
          <a:srgbClr val="FF0000"/>
        </a:solidFill>
      </dgm:spPr>
      <dgm:t>
        <a:bodyPr/>
        <a:lstStyle/>
        <a:p>
          <a:r>
            <a:rPr lang="sv-SE" sz="700" dirty="0"/>
            <a:t>Ständiga förbättringar</a:t>
          </a:r>
        </a:p>
      </dgm:t>
    </dgm:pt>
    <dgm:pt modelId="{F8AB1466-C751-47F6-A089-BE09B517F003}" type="parTrans" cxnId="{8AA2F417-F7B2-4CF9-9F40-227EE67A1653}">
      <dgm:prSet/>
      <dgm:spPr/>
      <dgm:t>
        <a:bodyPr/>
        <a:lstStyle/>
        <a:p>
          <a:endParaRPr lang="sv-SE" sz="700"/>
        </a:p>
      </dgm:t>
    </dgm:pt>
    <dgm:pt modelId="{BFD05361-F2F8-4FD1-8336-BA949ACD9A77}" type="sibTrans" cxnId="{8AA2F417-F7B2-4CF9-9F40-227EE67A1653}">
      <dgm:prSet/>
      <dgm:spPr/>
      <dgm:t>
        <a:bodyPr/>
        <a:lstStyle/>
        <a:p>
          <a:endParaRPr lang="sv-SE" sz="700"/>
        </a:p>
      </dgm:t>
    </dgm:pt>
    <dgm:pt modelId="{F7B9D5EB-A7DC-49B2-ADB8-C49F0FFB6D72}">
      <dgm:prSet phldrT="[Text]" custT="1"/>
      <dgm:spPr>
        <a:solidFill>
          <a:srgbClr val="FF0000"/>
        </a:solidFill>
      </dgm:spPr>
      <dgm:t>
        <a:bodyPr/>
        <a:lstStyle/>
        <a:p>
          <a:r>
            <a:rPr lang="sv-SE" sz="700" dirty="0"/>
            <a:t>Alla</a:t>
          </a:r>
        </a:p>
      </dgm:t>
    </dgm:pt>
    <dgm:pt modelId="{8D717DB1-6E6D-45EF-A31A-F1A790B89F5A}" type="parTrans" cxnId="{AD50BD12-702F-413F-859E-46F98E57A402}">
      <dgm:prSet/>
      <dgm:spPr/>
      <dgm:t>
        <a:bodyPr/>
        <a:lstStyle/>
        <a:p>
          <a:endParaRPr lang="sv-SE" sz="700"/>
        </a:p>
      </dgm:t>
    </dgm:pt>
    <dgm:pt modelId="{8EF93D5C-214E-4AF2-8EAE-140CFF6BBA2C}" type="sibTrans" cxnId="{AD50BD12-702F-413F-859E-46F98E57A402}">
      <dgm:prSet/>
      <dgm:spPr/>
      <dgm:t>
        <a:bodyPr/>
        <a:lstStyle/>
        <a:p>
          <a:endParaRPr lang="sv-SE" sz="700"/>
        </a:p>
      </dgm:t>
    </dgm:pt>
    <dgm:pt modelId="{3E23145A-78B7-4475-871C-7286FCE273DA}" type="pres">
      <dgm:prSet presAssocID="{3EC69E36-2B4D-47B9-A1D1-FF4A5E9C7C71}" presName="diagram" presStyleCnt="0">
        <dgm:presLayoutVars>
          <dgm:chMax val="1"/>
          <dgm:dir/>
          <dgm:animLvl val="ctr"/>
          <dgm:resizeHandles val="exact"/>
        </dgm:presLayoutVars>
      </dgm:prSet>
      <dgm:spPr/>
    </dgm:pt>
    <dgm:pt modelId="{F1C1B99F-5848-44A2-9094-29E23267F398}" type="pres">
      <dgm:prSet presAssocID="{3EC69E36-2B4D-47B9-A1D1-FF4A5E9C7C71}" presName="matrix" presStyleCnt="0"/>
      <dgm:spPr/>
    </dgm:pt>
    <dgm:pt modelId="{6D95F143-1465-4E96-A5DB-ABA53F4CCA7B}" type="pres">
      <dgm:prSet presAssocID="{3EC69E36-2B4D-47B9-A1D1-FF4A5E9C7C71}" presName="tile1" presStyleLbl="node1" presStyleIdx="0" presStyleCnt="4"/>
      <dgm:spPr/>
    </dgm:pt>
    <dgm:pt modelId="{4169F7C5-75D4-4206-85E7-CB4C85616A18}" type="pres">
      <dgm:prSet presAssocID="{3EC69E36-2B4D-47B9-A1D1-FF4A5E9C7C71}" presName="tile1text" presStyleLbl="node1" presStyleIdx="0" presStyleCnt="4">
        <dgm:presLayoutVars>
          <dgm:chMax val="0"/>
          <dgm:chPref val="0"/>
          <dgm:bulletEnabled val="1"/>
        </dgm:presLayoutVars>
      </dgm:prSet>
      <dgm:spPr/>
    </dgm:pt>
    <dgm:pt modelId="{66B91014-B94B-4872-8CCF-2BD2930108F2}" type="pres">
      <dgm:prSet presAssocID="{3EC69E36-2B4D-47B9-A1D1-FF4A5E9C7C71}" presName="tile2" presStyleLbl="node1" presStyleIdx="1" presStyleCnt="4"/>
      <dgm:spPr/>
    </dgm:pt>
    <dgm:pt modelId="{3A90FA0D-2096-41A4-A680-67A99E67AD9D}" type="pres">
      <dgm:prSet presAssocID="{3EC69E36-2B4D-47B9-A1D1-FF4A5E9C7C71}" presName="tile2text" presStyleLbl="node1" presStyleIdx="1" presStyleCnt="4">
        <dgm:presLayoutVars>
          <dgm:chMax val="0"/>
          <dgm:chPref val="0"/>
          <dgm:bulletEnabled val="1"/>
        </dgm:presLayoutVars>
      </dgm:prSet>
      <dgm:spPr/>
    </dgm:pt>
    <dgm:pt modelId="{A5CA0664-F011-48DE-9BE4-98A6E507F2E7}" type="pres">
      <dgm:prSet presAssocID="{3EC69E36-2B4D-47B9-A1D1-FF4A5E9C7C71}" presName="tile3" presStyleLbl="node1" presStyleIdx="2" presStyleCnt="4"/>
      <dgm:spPr/>
    </dgm:pt>
    <dgm:pt modelId="{0129B2AA-DB3D-44CC-A3FE-70082D51F51F}" type="pres">
      <dgm:prSet presAssocID="{3EC69E36-2B4D-47B9-A1D1-FF4A5E9C7C71}" presName="tile3text" presStyleLbl="node1" presStyleIdx="2" presStyleCnt="4">
        <dgm:presLayoutVars>
          <dgm:chMax val="0"/>
          <dgm:chPref val="0"/>
          <dgm:bulletEnabled val="1"/>
        </dgm:presLayoutVars>
      </dgm:prSet>
      <dgm:spPr/>
    </dgm:pt>
    <dgm:pt modelId="{FCBD0066-C369-4DF1-8B63-E00D6255F407}" type="pres">
      <dgm:prSet presAssocID="{3EC69E36-2B4D-47B9-A1D1-FF4A5E9C7C71}" presName="tile4" presStyleLbl="node1" presStyleIdx="3" presStyleCnt="4"/>
      <dgm:spPr/>
    </dgm:pt>
    <dgm:pt modelId="{4915BB97-804F-46D3-B197-ABE7151EBA7F}" type="pres">
      <dgm:prSet presAssocID="{3EC69E36-2B4D-47B9-A1D1-FF4A5E9C7C71}" presName="tile4text" presStyleLbl="node1" presStyleIdx="3" presStyleCnt="4">
        <dgm:presLayoutVars>
          <dgm:chMax val="0"/>
          <dgm:chPref val="0"/>
          <dgm:bulletEnabled val="1"/>
        </dgm:presLayoutVars>
      </dgm:prSet>
      <dgm:spPr/>
    </dgm:pt>
    <dgm:pt modelId="{D9431195-325D-4353-8C04-045975E48ADC}" type="pres">
      <dgm:prSet presAssocID="{3EC69E36-2B4D-47B9-A1D1-FF4A5E9C7C71}" presName="centerTile" presStyleLbl="fgShp" presStyleIdx="0" presStyleCnt="1" custScaleX="124012" custScaleY="140385">
        <dgm:presLayoutVars>
          <dgm:chMax val="0"/>
          <dgm:chPref val="0"/>
        </dgm:presLayoutVars>
      </dgm:prSet>
      <dgm:spPr/>
    </dgm:pt>
  </dgm:ptLst>
  <dgm:cxnLst>
    <dgm:cxn modelId="{C02A8A12-C3F7-4E87-AC3C-8AF91E7163FA}" type="presOf" srcId="{4754C6CA-11DC-434D-BE74-0E1C98DB0BEE}" destId="{3A90FA0D-2096-41A4-A680-67A99E67AD9D}" srcOrd="1" destOrd="0" presId="urn:microsoft.com/office/officeart/2005/8/layout/matrix1"/>
    <dgm:cxn modelId="{AD50BD12-702F-413F-859E-46F98E57A402}" srcId="{087B0EEC-EF3D-444C-A30F-7090DFBD53BB}" destId="{F7B9D5EB-A7DC-49B2-ADB8-C49F0FFB6D72}" srcOrd="3" destOrd="0" parTransId="{8D717DB1-6E6D-45EF-A31A-F1A790B89F5A}" sibTransId="{8EF93D5C-214E-4AF2-8EAE-140CFF6BBA2C}"/>
    <dgm:cxn modelId="{99C8EE14-C7AB-43E2-8788-355170085A4D}" type="presOf" srcId="{F7B9D5EB-A7DC-49B2-ADB8-C49F0FFB6D72}" destId="{FCBD0066-C369-4DF1-8B63-E00D6255F407}" srcOrd="0" destOrd="0" presId="urn:microsoft.com/office/officeart/2005/8/layout/matrix1"/>
    <dgm:cxn modelId="{8AA2F417-F7B2-4CF9-9F40-227EE67A1653}" srcId="{087B0EEC-EF3D-444C-A30F-7090DFBD53BB}" destId="{A99791FB-BE73-47DA-B1A4-D9017F0B8E4F}" srcOrd="2" destOrd="0" parTransId="{F8AB1466-C751-47F6-A089-BE09B517F003}" sibTransId="{BFD05361-F2F8-4FD1-8336-BA949ACD9A77}"/>
    <dgm:cxn modelId="{3854D027-2499-47C1-AEDF-BEA2E66EC167}" type="presOf" srcId="{4754C6CA-11DC-434D-BE74-0E1C98DB0BEE}" destId="{66B91014-B94B-4872-8CCF-2BD2930108F2}" srcOrd="0" destOrd="0" presId="urn:microsoft.com/office/officeart/2005/8/layout/matrix1"/>
    <dgm:cxn modelId="{552CD336-15C3-4E65-A0FC-0A4179B19DBC}" type="presOf" srcId="{087B0EEC-EF3D-444C-A30F-7090DFBD53BB}" destId="{D9431195-325D-4353-8C04-045975E48ADC}" srcOrd="0" destOrd="0" presId="urn:microsoft.com/office/officeart/2005/8/layout/matrix1"/>
    <dgm:cxn modelId="{F8B02662-2427-4DF5-9C51-325350CDEC14}" srcId="{3EC69E36-2B4D-47B9-A1D1-FF4A5E9C7C71}" destId="{087B0EEC-EF3D-444C-A30F-7090DFBD53BB}" srcOrd="0" destOrd="0" parTransId="{9E71931A-082D-432B-AD0C-CCB49526B29C}" sibTransId="{33F153C7-99B3-475F-A6A2-B759BEB7D159}"/>
    <dgm:cxn modelId="{FD739E98-852F-4C84-BDA3-8B2836EDD1A3}" type="presOf" srcId="{A99791FB-BE73-47DA-B1A4-D9017F0B8E4F}" destId="{0129B2AA-DB3D-44CC-A3FE-70082D51F51F}" srcOrd="1" destOrd="0" presId="urn:microsoft.com/office/officeart/2005/8/layout/matrix1"/>
    <dgm:cxn modelId="{CF306A9E-BFF5-4402-BA2A-96D1BE271814}" type="presOf" srcId="{F7B9D5EB-A7DC-49B2-ADB8-C49F0FFB6D72}" destId="{4915BB97-804F-46D3-B197-ABE7151EBA7F}" srcOrd="1" destOrd="0" presId="urn:microsoft.com/office/officeart/2005/8/layout/matrix1"/>
    <dgm:cxn modelId="{30D03ABA-9CB8-445E-848A-A095D0BA354C}" srcId="{087B0EEC-EF3D-444C-A30F-7090DFBD53BB}" destId="{428D176C-AA4B-4F3A-8589-1E1E14B7B18A}" srcOrd="0" destOrd="0" parTransId="{C4B13972-85BA-4F77-8113-7A9B03F37799}" sibTransId="{905C8D4F-D21B-4DF1-981C-EDD297F5DB4D}"/>
    <dgm:cxn modelId="{B3733BBE-D3BB-4575-A7B3-042D247A393F}" type="presOf" srcId="{3EC69E36-2B4D-47B9-A1D1-FF4A5E9C7C71}" destId="{3E23145A-78B7-4475-871C-7286FCE273DA}" srcOrd="0" destOrd="0" presId="urn:microsoft.com/office/officeart/2005/8/layout/matrix1"/>
    <dgm:cxn modelId="{61B686C9-A8C5-4AF3-9F98-D2DC5D96B2D2}" type="presOf" srcId="{428D176C-AA4B-4F3A-8589-1E1E14B7B18A}" destId="{4169F7C5-75D4-4206-85E7-CB4C85616A18}" srcOrd="1" destOrd="0" presId="urn:microsoft.com/office/officeart/2005/8/layout/matrix1"/>
    <dgm:cxn modelId="{1F943DDC-4974-4ED4-9197-7E99FB1CB08D}" type="presOf" srcId="{A99791FB-BE73-47DA-B1A4-D9017F0B8E4F}" destId="{A5CA0664-F011-48DE-9BE4-98A6E507F2E7}" srcOrd="0" destOrd="0" presId="urn:microsoft.com/office/officeart/2005/8/layout/matrix1"/>
    <dgm:cxn modelId="{8C08DAED-3563-41C9-B1C3-477F21415AAC}" srcId="{087B0EEC-EF3D-444C-A30F-7090DFBD53BB}" destId="{4754C6CA-11DC-434D-BE74-0E1C98DB0BEE}" srcOrd="1" destOrd="0" parTransId="{8184AD84-E958-43B4-8AA5-B37C8FADFA11}" sibTransId="{1D5654F9-9202-439E-8D39-B9546220DA19}"/>
    <dgm:cxn modelId="{8CE1A9F6-C93A-42A3-9776-56F38E3280D8}" type="presOf" srcId="{428D176C-AA4B-4F3A-8589-1E1E14B7B18A}" destId="{6D95F143-1465-4E96-A5DB-ABA53F4CCA7B}" srcOrd="0" destOrd="0" presId="urn:microsoft.com/office/officeart/2005/8/layout/matrix1"/>
    <dgm:cxn modelId="{152A388A-76B7-4DBD-90C3-E8EA54DA5267}" type="presParOf" srcId="{3E23145A-78B7-4475-871C-7286FCE273DA}" destId="{F1C1B99F-5848-44A2-9094-29E23267F398}" srcOrd="0" destOrd="0" presId="urn:microsoft.com/office/officeart/2005/8/layout/matrix1"/>
    <dgm:cxn modelId="{40550677-D14C-4A1A-811E-1D093C0CA8BB}" type="presParOf" srcId="{F1C1B99F-5848-44A2-9094-29E23267F398}" destId="{6D95F143-1465-4E96-A5DB-ABA53F4CCA7B}" srcOrd="0" destOrd="0" presId="urn:microsoft.com/office/officeart/2005/8/layout/matrix1"/>
    <dgm:cxn modelId="{34249313-2707-45DC-9F79-6F8E51A45920}" type="presParOf" srcId="{F1C1B99F-5848-44A2-9094-29E23267F398}" destId="{4169F7C5-75D4-4206-85E7-CB4C85616A18}" srcOrd="1" destOrd="0" presId="urn:microsoft.com/office/officeart/2005/8/layout/matrix1"/>
    <dgm:cxn modelId="{6D639907-6214-473C-A931-8B8C42AB5D60}" type="presParOf" srcId="{F1C1B99F-5848-44A2-9094-29E23267F398}" destId="{66B91014-B94B-4872-8CCF-2BD2930108F2}" srcOrd="2" destOrd="0" presId="urn:microsoft.com/office/officeart/2005/8/layout/matrix1"/>
    <dgm:cxn modelId="{AD3E1D49-84FB-4A0F-A457-E3806746D5C4}" type="presParOf" srcId="{F1C1B99F-5848-44A2-9094-29E23267F398}" destId="{3A90FA0D-2096-41A4-A680-67A99E67AD9D}" srcOrd="3" destOrd="0" presId="urn:microsoft.com/office/officeart/2005/8/layout/matrix1"/>
    <dgm:cxn modelId="{4A8DE9C2-186F-4D98-BB0E-A493397FF68E}" type="presParOf" srcId="{F1C1B99F-5848-44A2-9094-29E23267F398}" destId="{A5CA0664-F011-48DE-9BE4-98A6E507F2E7}" srcOrd="4" destOrd="0" presId="urn:microsoft.com/office/officeart/2005/8/layout/matrix1"/>
    <dgm:cxn modelId="{D47822ED-FB2A-449A-8309-1F9B492FA225}" type="presParOf" srcId="{F1C1B99F-5848-44A2-9094-29E23267F398}" destId="{0129B2AA-DB3D-44CC-A3FE-70082D51F51F}" srcOrd="5" destOrd="0" presId="urn:microsoft.com/office/officeart/2005/8/layout/matrix1"/>
    <dgm:cxn modelId="{E0E3A49C-3887-4172-B264-176CB60127C2}" type="presParOf" srcId="{F1C1B99F-5848-44A2-9094-29E23267F398}" destId="{FCBD0066-C369-4DF1-8B63-E00D6255F407}" srcOrd="6" destOrd="0" presId="urn:microsoft.com/office/officeart/2005/8/layout/matrix1"/>
    <dgm:cxn modelId="{AFF8F1F9-ECA1-4B95-881A-6DFE6BF82A8E}" type="presParOf" srcId="{F1C1B99F-5848-44A2-9094-29E23267F398}" destId="{4915BB97-804F-46D3-B197-ABE7151EBA7F}" srcOrd="7" destOrd="0" presId="urn:microsoft.com/office/officeart/2005/8/layout/matrix1"/>
    <dgm:cxn modelId="{ABC64B2F-2B83-4988-A075-FD5621387CDA}" type="presParOf" srcId="{3E23145A-78B7-4475-871C-7286FCE273DA}" destId="{D9431195-325D-4353-8C04-045975E48ADC}"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C69E36-2B4D-47B9-A1D1-FF4A5E9C7C7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sv-SE"/>
        </a:p>
      </dgm:t>
    </dgm:pt>
    <dgm:pt modelId="{087B0EEC-EF3D-444C-A30F-7090DFBD53BB}">
      <dgm:prSet phldrT="[Text]" custT="1"/>
      <dgm:spPr>
        <a:solidFill>
          <a:schemeClr val="bg1">
            <a:lumMod val="95000"/>
          </a:schemeClr>
        </a:solidFill>
      </dgm:spPr>
      <dgm:t>
        <a:bodyPr/>
        <a:lstStyle/>
        <a:p>
          <a:r>
            <a:rPr lang="sv-SE" sz="700" dirty="0"/>
            <a:t>Kunden i centrum</a:t>
          </a:r>
        </a:p>
      </dgm:t>
    </dgm:pt>
    <dgm:pt modelId="{9E71931A-082D-432B-AD0C-CCB49526B29C}" type="parTrans" cxnId="{F8B02662-2427-4DF5-9C51-325350CDEC14}">
      <dgm:prSet/>
      <dgm:spPr/>
      <dgm:t>
        <a:bodyPr/>
        <a:lstStyle/>
        <a:p>
          <a:endParaRPr lang="sv-SE" sz="700"/>
        </a:p>
      </dgm:t>
    </dgm:pt>
    <dgm:pt modelId="{33F153C7-99B3-475F-A6A2-B759BEB7D159}" type="sibTrans" cxnId="{F8B02662-2427-4DF5-9C51-325350CDEC14}">
      <dgm:prSet/>
      <dgm:spPr/>
      <dgm:t>
        <a:bodyPr/>
        <a:lstStyle/>
        <a:p>
          <a:endParaRPr lang="sv-SE" sz="700"/>
        </a:p>
      </dgm:t>
    </dgm:pt>
    <dgm:pt modelId="{428D176C-AA4B-4F3A-8589-1E1E14B7B18A}">
      <dgm:prSet phldrT="[Text]" custT="1"/>
      <dgm:spPr>
        <a:solidFill>
          <a:srgbClr val="FF0000"/>
        </a:solidFill>
      </dgm:spPr>
      <dgm:t>
        <a:bodyPr/>
        <a:lstStyle/>
        <a:p>
          <a:r>
            <a:rPr lang="sv-SE" sz="700" dirty="0"/>
            <a:t>Fakta</a:t>
          </a:r>
        </a:p>
      </dgm:t>
    </dgm:pt>
    <dgm:pt modelId="{C4B13972-85BA-4F77-8113-7A9B03F37799}" type="parTrans" cxnId="{30D03ABA-9CB8-445E-848A-A095D0BA354C}">
      <dgm:prSet/>
      <dgm:spPr/>
      <dgm:t>
        <a:bodyPr/>
        <a:lstStyle/>
        <a:p>
          <a:endParaRPr lang="sv-SE" sz="700"/>
        </a:p>
      </dgm:t>
    </dgm:pt>
    <dgm:pt modelId="{905C8D4F-D21B-4DF1-981C-EDD297F5DB4D}" type="sibTrans" cxnId="{30D03ABA-9CB8-445E-848A-A095D0BA354C}">
      <dgm:prSet/>
      <dgm:spPr/>
      <dgm:t>
        <a:bodyPr/>
        <a:lstStyle/>
        <a:p>
          <a:endParaRPr lang="sv-SE" sz="700"/>
        </a:p>
      </dgm:t>
    </dgm:pt>
    <dgm:pt modelId="{4754C6CA-11DC-434D-BE74-0E1C98DB0BEE}">
      <dgm:prSet phldrT="[Text]" custT="1"/>
      <dgm:spPr>
        <a:solidFill>
          <a:srgbClr val="FF0000"/>
        </a:solidFill>
      </dgm:spPr>
      <dgm:t>
        <a:bodyPr/>
        <a:lstStyle/>
        <a:p>
          <a:r>
            <a:rPr lang="sv-SE" sz="700" dirty="0"/>
            <a:t>Processer</a:t>
          </a:r>
        </a:p>
      </dgm:t>
    </dgm:pt>
    <dgm:pt modelId="{8184AD84-E958-43B4-8AA5-B37C8FADFA11}" type="parTrans" cxnId="{8C08DAED-3563-41C9-B1C3-477F21415AAC}">
      <dgm:prSet/>
      <dgm:spPr/>
      <dgm:t>
        <a:bodyPr/>
        <a:lstStyle/>
        <a:p>
          <a:endParaRPr lang="sv-SE" sz="700"/>
        </a:p>
      </dgm:t>
    </dgm:pt>
    <dgm:pt modelId="{1D5654F9-9202-439E-8D39-B9546220DA19}" type="sibTrans" cxnId="{8C08DAED-3563-41C9-B1C3-477F21415AAC}">
      <dgm:prSet/>
      <dgm:spPr/>
      <dgm:t>
        <a:bodyPr/>
        <a:lstStyle/>
        <a:p>
          <a:endParaRPr lang="sv-SE" sz="700"/>
        </a:p>
      </dgm:t>
    </dgm:pt>
    <dgm:pt modelId="{A99791FB-BE73-47DA-B1A4-D9017F0B8E4F}">
      <dgm:prSet phldrT="[Text]" custT="1"/>
      <dgm:spPr>
        <a:solidFill>
          <a:srgbClr val="FF0000"/>
        </a:solidFill>
      </dgm:spPr>
      <dgm:t>
        <a:bodyPr/>
        <a:lstStyle/>
        <a:p>
          <a:r>
            <a:rPr lang="sv-SE" sz="700" dirty="0"/>
            <a:t>Ständiga förbättringar</a:t>
          </a:r>
        </a:p>
      </dgm:t>
    </dgm:pt>
    <dgm:pt modelId="{F8AB1466-C751-47F6-A089-BE09B517F003}" type="parTrans" cxnId="{8AA2F417-F7B2-4CF9-9F40-227EE67A1653}">
      <dgm:prSet/>
      <dgm:spPr/>
      <dgm:t>
        <a:bodyPr/>
        <a:lstStyle/>
        <a:p>
          <a:endParaRPr lang="sv-SE" sz="700"/>
        </a:p>
      </dgm:t>
    </dgm:pt>
    <dgm:pt modelId="{BFD05361-F2F8-4FD1-8336-BA949ACD9A77}" type="sibTrans" cxnId="{8AA2F417-F7B2-4CF9-9F40-227EE67A1653}">
      <dgm:prSet/>
      <dgm:spPr/>
      <dgm:t>
        <a:bodyPr/>
        <a:lstStyle/>
        <a:p>
          <a:endParaRPr lang="sv-SE" sz="700"/>
        </a:p>
      </dgm:t>
    </dgm:pt>
    <dgm:pt modelId="{F7B9D5EB-A7DC-49B2-ADB8-C49F0FFB6D72}">
      <dgm:prSet phldrT="[Text]" custT="1"/>
      <dgm:spPr>
        <a:solidFill>
          <a:srgbClr val="FF0000"/>
        </a:solidFill>
      </dgm:spPr>
      <dgm:t>
        <a:bodyPr/>
        <a:lstStyle/>
        <a:p>
          <a:r>
            <a:rPr lang="sv-SE" sz="700" dirty="0"/>
            <a:t>Alla</a:t>
          </a:r>
        </a:p>
      </dgm:t>
    </dgm:pt>
    <dgm:pt modelId="{8D717DB1-6E6D-45EF-A31A-F1A790B89F5A}" type="parTrans" cxnId="{AD50BD12-702F-413F-859E-46F98E57A402}">
      <dgm:prSet/>
      <dgm:spPr/>
      <dgm:t>
        <a:bodyPr/>
        <a:lstStyle/>
        <a:p>
          <a:endParaRPr lang="sv-SE" sz="700"/>
        </a:p>
      </dgm:t>
    </dgm:pt>
    <dgm:pt modelId="{8EF93D5C-214E-4AF2-8EAE-140CFF6BBA2C}" type="sibTrans" cxnId="{AD50BD12-702F-413F-859E-46F98E57A402}">
      <dgm:prSet/>
      <dgm:spPr/>
      <dgm:t>
        <a:bodyPr/>
        <a:lstStyle/>
        <a:p>
          <a:endParaRPr lang="sv-SE" sz="700"/>
        </a:p>
      </dgm:t>
    </dgm:pt>
    <dgm:pt modelId="{3E23145A-78B7-4475-871C-7286FCE273DA}" type="pres">
      <dgm:prSet presAssocID="{3EC69E36-2B4D-47B9-A1D1-FF4A5E9C7C71}" presName="diagram" presStyleCnt="0">
        <dgm:presLayoutVars>
          <dgm:chMax val="1"/>
          <dgm:dir/>
          <dgm:animLvl val="ctr"/>
          <dgm:resizeHandles val="exact"/>
        </dgm:presLayoutVars>
      </dgm:prSet>
      <dgm:spPr/>
    </dgm:pt>
    <dgm:pt modelId="{F1C1B99F-5848-44A2-9094-29E23267F398}" type="pres">
      <dgm:prSet presAssocID="{3EC69E36-2B4D-47B9-A1D1-FF4A5E9C7C71}" presName="matrix" presStyleCnt="0"/>
      <dgm:spPr/>
    </dgm:pt>
    <dgm:pt modelId="{6D95F143-1465-4E96-A5DB-ABA53F4CCA7B}" type="pres">
      <dgm:prSet presAssocID="{3EC69E36-2B4D-47B9-A1D1-FF4A5E9C7C71}" presName="tile1" presStyleLbl="node1" presStyleIdx="0" presStyleCnt="4"/>
      <dgm:spPr/>
    </dgm:pt>
    <dgm:pt modelId="{4169F7C5-75D4-4206-85E7-CB4C85616A18}" type="pres">
      <dgm:prSet presAssocID="{3EC69E36-2B4D-47B9-A1D1-FF4A5E9C7C71}" presName="tile1text" presStyleLbl="node1" presStyleIdx="0" presStyleCnt="4">
        <dgm:presLayoutVars>
          <dgm:chMax val="0"/>
          <dgm:chPref val="0"/>
          <dgm:bulletEnabled val="1"/>
        </dgm:presLayoutVars>
      </dgm:prSet>
      <dgm:spPr/>
    </dgm:pt>
    <dgm:pt modelId="{66B91014-B94B-4872-8CCF-2BD2930108F2}" type="pres">
      <dgm:prSet presAssocID="{3EC69E36-2B4D-47B9-A1D1-FF4A5E9C7C71}" presName="tile2" presStyleLbl="node1" presStyleIdx="1" presStyleCnt="4"/>
      <dgm:spPr/>
    </dgm:pt>
    <dgm:pt modelId="{3A90FA0D-2096-41A4-A680-67A99E67AD9D}" type="pres">
      <dgm:prSet presAssocID="{3EC69E36-2B4D-47B9-A1D1-FF4A5E9C7C71}" presName="tile2text" presStyleLbl="node1" presStyleIdx="1" presStyleCnt="4">
        <dgm:presLayoutVars>
          <dgm:chMax val="0"/>
          <dgm:chPref val="0"/>
          <dgm:bulletEnabled val="1"/>
        </dgm:presLayoutVars>
      </dgm:prSet>
      <dgm:spPr/>
    </dgm:pt>
    <dgm:pt modelId="{A5CA0664-F011-48DE-9BE4-98A6E507F2E7}" type="pres">
      <dgm:prSet presAssocID="{3EC69E36-2B4D-47B9-A1D1-FF4A5E9C7C71}" presName="tile3" presStyleLbl="node1" presStyleIdx="2" presStyleCnt="4"/>
      <dgm:spPr/>
    </dgm:pt>
    <dgm:pt modelId="{0129B2AA-DB3D-44CC-A3FE-70082D51F51F}" type="pres">
      <dgm:prSet presAssocID="{3EC69E36-2B4D-47B9-A1D1-FF4A5E9C7C71}" presName="tile3text" presStyleLbl="node1" presStyleIdx="2" presStyleCnt="4">
        <dgm:presLayoutVars>
          <dgm:chMax val="0"/>
          <dgm:chPref val="0"/>
          <dgm:bulletEnabled val="1"/>
        </dgm:presLayoutVars>
      </dgm:prSet>
      <dgm:spPr/>
    </dgm:pt>
    <dgm:pt modelId="{FCBD0066-C369-4DF1-8B63-E00D6255F407}" type="pres">
      <dgm:prSet presAssocID="{3EC69E36-2B4D-47B9-A1D1-FF4A5E9C7C71}" presName="tile4" presStyleLbl="node1" presStyleIdx="3" presStyleCnt="4"/>
      <dgm:spPr/>
    </dgm:pt>
    <dgm:pt modelId="{4915BB97-804F-46D3-B197-ABE7151EBA7F}" type="pres">
      <dgm:prSet presAssocID="{3EC69E36-2B4D-47B9-A1D1-FF4A5E9C7C71}" presName="tile4text" presStyleLbl="node1" presStyleIdx="3" presStyleCnt="4">
        <dgm:presLayoutVars>
          <dgm:chMax val="0"/>
          <dgm:chPref val="0"/>
          <dgm:bulletEnabled val="1"/>
        </dgm:presLayoutVars>
      </dgm:prSet>
      <dgm:spPr/>
    </dgm:pt>
    <dgm:pt modelId="{D9431195-325D-4353-8C04-045975E48ADC}" type="pres">
      <dgm:prSet presAssocID="{3EC69E36-2B4D-47B9-A1D1-FF4A5E9C7C71}" presName="centerTile" presStyleLbl="fgShp" presStyleIdx="0" presStyleCnt="1" custScaleX="124012" custScaleY="140385">
        <dgm:presLayoutVars>
          <dgm:chMax val="0"/>
          <dgm:chPref val="0"/>
        </dgm:presLayoutVars>
      </dgm:prSet>
      <dgm:spPr/>
    </dgm:pt>
  </dgm:ptLst>
  <dgm:cxnLst>
    <dgm:cxn modelId="{AD50BD12-702F-413F-859E-46F98E57A402}" srcId="{087B0EEC-EF3D-444C-A30F-7090DFBD53BB}" destId="{F7B9D5EB-A7DC-49B2-ADB8-C49F0FFB6D72}" srcOrd="3" destOrd="0" parTransId="{8D717DB1-6E6D-45EF-A31A-F1A790B89F5A}" sibTransId="{8EF93D5C-214E-4AF2-8EAE-140CFF6BBA2C}"/>
    <dgm:cxn modelId="{626EB514-1546-4A42-8659-31A60EF33AD4}" type="presOf" srcId="{F7B9D5EB-A7DC-49B2-ADB8-C49F0FFB6D72}" destId="{4915BB97-804F-46D3-B197-ABE7151EBA7F}" srcOrd="1" destOrd="0" presId="urn:microsoft.com/office/officeart/2005/8/layout/matrix1"/>
    <dgm:cxn modelId="{8AA2F417-F7B2-4CF9-9F40-227EE67A1653}" srcId="{087B0EEC-EF3D-444C-A30F-7090DFBD53BB}" destId="{A99791FB-BE73-47DA-B1A4-D9017F0B8E4F}" srcOrd="2" destOrd="0" parTransId="{F8AB1466-C751-47F6-A089-BE09B517F003}" sibTransId="{BFD05361-F2F8-4FD1-8336-BA949ACD9A77}"/>
    <dgm:cxn modelId="{2C93E023-BB02-41F6-99E3-C3EF1338B2DC}" type="presOf" srcId="{A99791FB-BE73-47DA-B1A4-D9017F0B8E4F}" destId="{0129B2AA-DB3D-44CC-A3FE-70082D51F51F}" srcOrd="1" destOrd="0" presId="urn:microsoft.com/office/officeart/2005/8/layout/matrix1"/>
    <dgm:cxn modelId="{75444D2A-E579-4CB2-9D0E-7099E0127DE2}" type="presOf" srcId="{087B0EEC-EF3D-444C-A30F-7090DFBD53BB}" destId="{D9431195-325D-4353-8C04-045975E48ADC}" srcOrd="0" destOrd="0" presId="urn:microsoft.com/office/officeart/2005/8/layout/matrix1"/>
    <dgm:cxn modelId="{60B3BE2F-33B8-4094-BBFD-40AFB230E042}" type="presOf" srcId="{428D176C-AA4B-4F3A-8589-1E1E14B7B18A}" destId="{4169F7C5-75D4-4206-85E7-CB4C85616A18}" srcOrd="1" destOrd="0" presId="urn:microsoft.com/office/officeart/2005/8/layout/matrix1"/>
    <dgm:cxn modelId="{04F5ED3C-21AF-4B94-B6B5-8ACB8986D66F}" type="presOf" srcId="{4754C6CA-11DC-434D-BE74-0E1C98DB0BEE}" destId="{3A90FA0D-2096-41A4-A680-67A99E67AD9D}" srcOrd="1" destOrd="0" presId="urn:microsoft.com/office/officeart/2005/8/layout/matrix1"/>
    <dgm:cxn modelId="{31613B61-A413-464A-BBD1-2C2247CC6AFA}" type="presOf" srcId="{4754C6CA-11DC-434D-BE74-0E1C98DB0BEE}" destId="{66B91014-B94B-4872-8CCF-2BD2930108F2}" srcOrd="0" destOrd="0" presId="urn:microsoft.com/office/officeart/2005/8/layout/matrix1"/>
    <dgm:cxn modelId="{F8B02662-2427-4DF5-9C51-325350CDEC14}" srcId="{3EC69E36-2B4D-47B9-A1D1-FF4A5E9C7C71}" destId="{087B0EEC-EF3D-444C-A30F-7090DFBD53BB}" srcOrd="0" destOrd="0" parTransId="{9E71931A-082D-432B-AD0C-CCB49526B29C}" sibTransId="{33F153C7-99B3-475F-A6A2-B759BEB7D159}"/>
    <dgm:cxn modelId="{30D03ABA-9CB8-445E-848A-A095D0BA354C}" srcId="{087B0EEC-EF3D-444C-A30F-7090DFBD53BB}" destId="{428D176C-AA4B-4F3A-8589-1E1E14B7B18A}" srcOrd="0" destOrd="0" parTransId="{C4B13972-85BA-4F77-8113-7A9B03F37799}" sibTransId="{905C8D4F-D21B-4DF1-981C-EDD297F5DB4D}"/>
    <dgm:cxn modelId="{926A24BE-1BAD-4896-A64A-8D082BB4F2A5}" type="presOf" srcId="{A99791FB-BE73-47DA-B1A4-D9017F0B8E4F}" destId="{A5CA0664-F011-48DE-9BE4-98A6E507F2E7}" srcOrd="0" destOrd="0" presId="urn:microsoft.com/office/officeart/2005/8/layout/matrix1"/>
    <dgm:cxn modelId="{34F423CE-37CE-4D5C-856C-330E2ACB1002}" type="presOf" srcId="{428D176C-AA4B-4F3A-8589-1E1E14B7B18A}" destId="{6D95F143-1465-4E96-A5DB-ABA53F4CCA7B}" srcOrd="0" destOrd="0" presId="urn:microsoft.com/office/officeart/2005/8/layout/matrix1"/>
    <dgm:cxn modelId="{6B61CAD8-48B1-455D-924F-04ACBAF44724}" type="presOf" srcId="{F7B9D5EB-A7DC-49B2-ADB8-C49F0FFB6D72}" destId="{FCBD0066-C369-4DF1-8B63-E00D6255F407}" srcOrd="0" destOrd="0" presId="urn:microsoft.com/office/officeart/2005/8/layout/matrix1"/>
    <dgm:cxn modelId="{8C08DAED-3563-41C9-B1C3-477F21415AAC}" srcId="{087B0EEC-EF3D-444C-A30F-7090DFBD53BB}" destId="{4754C6CA-11DC-434D-BE74-0E1C98DB0BEE}" srcOrd="1" destOrd="0" parTransId="{8184AD84-E958-43B4-8AA5-B37C8FADFA11}" sibTransId="{1D5654F9-9202-439E-8D39-B9546220DA19}"/>
    <dgm:cxn modelId="{107317F6-3198-4A45-967A-652B99446AB1}" type="presOf" srcId="{3EC69E36-2B4D-47B9-A1D1-FF4A5E9C7C71}" destId="{3E23145A-78B7-4475-871C-7286FCE273DA}" srcOrd="0" destOrd="0" presId="urn:microsoft.com/office/officeart/2005/8/layout/matrix1"/>
    <dgm:cxn modelId="{AC435890-7088-4E78-8212-0E6DF164EBA7}" type="presParOf" srcId="{3E23145A-78B7-4475-871C-7286FCE273DA}" destId="{F1C1B99F-5848-44A2-9094-29E23267F398}" srcOrd="0" destOrd="0" presId="urn:microsoft.com/office/officeart/2005/8/layout/matrix1"/>
    <dgm:cxn modelId="{5F9A737E-89FC-478A-A9D4-6506A539A885}" type="presParOf" srcId="{F1C1B99F-5848-44A2-9094-29E23267F398}" destId="{6D95F143-1465-4E96-A5DB-ABA53F4CCA7B}" srcOrd="0" destOrd="0" presId="urn:microsoft.com/office/officeart/2005/8/layout/matrix1"/>
    <dgm:cxn modelId="{D2FE22CC-EA94-480B-8121-E3FF584D8FC1}" type="presParOf" srcId="{F1C1B99F-5848-44A2-9094-29E23267F398}" destId="{4169F7C5-75D4-4206-85E7-CB4C85616A18}" srcOrd="1" destOrd="0" presId="urn:microsoft.com/office/officeart/2005/8/layout/matrix1"/>
    <dgm:cxn modelId="{053F7B37-B7B2-4033-8EF7-38C5A6DC4DD4}" type="presParOf" srcId="{F1C1B99F-5848-44A2-9094-29E23267F398}" destId="{66B91014-B94B-4872-8CCF-2BD2930108F2}" srcOrd="2" destOrd="0" presId="urn:microsoft.com/office/officeart/2005/8/layout/matrix1"/>
    <dgm:cxn modelId="{F99D119A-4203-4334-85EE-6C781A724074}" type="presParOf" srcId="{F1C1B99F-5848-44A2-9094-29E23267F398}" destId="{3A90FA0D-2096-41A4-A680-67A99E67AD9D}" srcOrd="3" destOrd="0" presId="urn:microsoft.com/office/officeart/2005/8/layout/matrix1"/>
    <dgm:cxn modelId="{8C3E7C04-4419-4969-8FC0-669426634FA4}" type="presParOf" srcId="{F1C1B99F-5848-44A2-9094-29E23267F398}" destId="{A5CA0664-F011-48DE-9BE4-98A6E507F2E7}" srcOrd="4" destOrd="0" presId="urn:microsoft.com/office/officeart/2005/8/layout/matrix1"/>
    <dgm:cxn modelId="{1990D44F-A73A-4CD7-B2CF-88131D28667A}" type="presParOf" srcId="{F1C1B99F-5848-44A2-9094-29E23267F398}" destId="{0129B2AA-DB3D-44CC-A3FE-70082D51F51F}" srcOrd="5" destOrd="0" presId="urn:microsoft.com/office/officeart/2005/8/layout/matrix1"/>
    <dgm:cxn modelId="{E8A39468-4068-42B7-B180-50B34CF7FC48}" type="presParOf" srcId="{F1C1B99F-5848-44A2-9094-29E23267F398}" destId="{FCBD0066-C369-4DF1-8B63-E00D6255F407}" srcOrd="6" destOrd="0" presId="urn:microsoft.com/office/officeart/2005/8/layout/matrix1"/>
    <dgm:cxn modelId="{F4416B7A-87E6-4CCC-9847-8E93AB78C002}" type="presParOf" srcId="{F1C1B99F-5848-44A2-9094-29E23267F398}" destId="{4915BB97-804F-46D3-B197-ABE7151EBA7F}" srcOrd="7" destOrd="0" presId="urn:microsoft.com/office/officeart/2005/8/layout/matrix1"/>
    <dgm:cxn modelId="{33C68743-6EEE-4749-9415-4B9F54966891}" type="presParOf" srcId="{3E23145A-78B7-4475-871C-7286FCE273DA}" destId="{D9431195-325D-4353-8C04-045975E48ADC}"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C69E36-2B4D-47B9-A1D1-FF4A5E9C7C7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sv-SE"/>
        </a:p>
      </dgm:t>
    </dgm:pt>
    <dgm:pt modelId="{087B0EEC-EF3D-444C-A30F-7090DFBD53BB}">
      <dgm:prSet phldrT="[Text]" custT="1"/>
      <dgm:spPr>
        <a:solidFill>
          <a:schemeClr val="bg1">
            <a:lumMod val="95000"/>
          </a:schemeClr>
        </a:solidFill>
      </dgm:spPr>
      <dgm:t>
        <a:bodyPr/>
        <a:lstStyle/>
        <a:p>
          <a:r>
            <a:rPr lang="sv-SE" sz="700" dirty="0"/>
            <a:t>Kunden i centrum</a:t>
          </a:r>
        </a:p>
      </dgm:t>
    </dgm:pt>
    <dgm:pt modelId="{9E71931A-082D-432B-AD0C-CCB49526B29C}" type="parTrans" cxnId="{F8B02662-2427-4DF5-9C51-325350CDEC14}">
      <dgm:prSet/>
      <dgm:spPr/>
      <dgm:t>
        <a:bodyPr/>
        <a:lstStyle/>
        <a:p>
          <a:endParaRPr lang="sv-SE" sz="700"/>
        </a:p>
      </dgm:t>
    </dgm:pt>
    <dgm:pt modelId="{33F153C7-99B3-475F-A6A2-B759BEB7D159}" type="sibTrans" cxnId="{F8B02662-2427-4DF5-9C51-325350CDEC14}">
      <dgm:prSet/>
      <dgm:spPr/>
      <dgm:t>
        <a:bodyPr/>
        <a:lstStyle/>
        <a:p>
          <a:endParaRPr lang="sv-SE" sz="700"/>
        </a:p>
      </dgm:t>
    </dgm:pt>
    <dgm:pt modelId="{428D176C-AA4B-4F3A-8589-1E1E14B7B18A}">
      <dgm:prSet phldrT="[Text]" custT="1"/>
      <dgm:spPr>
        <a:solidFill>
          <a:srgbClr val="FF0000"/>
        </a:solidFill>
      </dgm:spPr>
      <dgm:t>
        <a:bodyPr/>
        <a:lstStyle/>
        <a:p>
          <a:r>
            <a:rPr lang="sv-SE" sz="700" dirty="0"/>
            <a:t>Fakta</a:t>
          </a:r>
        </a:p>
      </dgm:t>
    </dgm:pt>
    <dgm:pt modelId="{C4B13972-85BA-4F77-8113-7A9B03F37799}" type="parTrans" cxnId="{30D03ABA-9CB8-445E-848A-A095D0BA354C}">
      <dgm:prSet/>
      <dgm:spPr/>
      <dgm:t>
        <a:bodyPr/>
        <a:lstStyle/>
        <a:p>
          <a:endParaRPr lang="sv-SE" sz="700"/>
        </a:p>
      </dgm:t>
    </dgm:pt>
    <dgm:pt modelId="{905C8D4F-D21B-4DF1-981C-EDD297F5DB4D}" type="sibTrans" cxnId="{30D03ABA-9CB8-445E-848A-A095D0BA354C}">
      <dgm:prSet/>
      <dgm:spPr/>
      <dgm:t>
        <a:bodyPr/>
        <a:lstStyle/>
        <a:p>
          <a:endParaRPr lang="sv-SE" sz="700"/>
        </a:p>
      </dgm:t>
    </dgm:pt>
    <dgm:pt modelId="{4754C6CA-11DC-434D-BE74-0E1C98DB0BEE}">
      <dgm:prSet phldrT="[Text]" custT="1"/>
      <dgm:spPr>
        <a:solidFill>
          <a:srgbClr val="FF0000"/>
        </a:solidFill>
      </dgm:spPr>
      <dgm:t>
        <a:bodyPr/>
        <a:lstStyle/>
        <a:p>
          <a:r>
            <a:rPr lang="sv-SE" sz="700" dirty="0"/>
            <a:t>Processer</a:t>
          </a:r>
        </a:p>
      </dgm:t>
    </dgm:pt>
    <dgm:pt modelId="{8184AD84-E958-43B4-8AA5-B37C8FADFA11}" type="parTrans" cxnId="{8C08DAED-3563-41C9-B1C3-477F21415AAC}">
      <dgm:prSet/>
      <dgm:spPr/>
      <dgm:t>
        <a:bodyPr/>
        <a:lstStyle/>
        <a:p>
          <a:endParaRPr lang="sv-SE" sz="700"/>
        </a:p>
      </dgm:t>
    </dgm:pt>
    <dgm:pt modelId="{1D5654F9-9202-439E-8D39-B9546220DA19}" type="sibTrans" cxnId="{8C08DAED-3563-41C9-B1C3-477F21415AAC}">
      <dgm:prSet/>
      <dgm:spPr/>
      <dgm:t>
        <a:bodyPr/>
        <a:lstStyle/>
        <a:p>
          <a:endParaRPr lang="sv-SE" sz="700"/>
        </a:p>
      </dgm:t>
    </dgm:pt>
    <dgm:pt modelId="{A99791FB-BE73-47DA-B1A4-D9017F0B8E4F}">
      <dgm:prSet phldrT="[Text]" custT="1"/>
      <dgm:spPr>
        <a:solidFill>
          <a:srgbClr val="FF0000"/>
        </a:solidFill>
      </dgm:spPr>
      <dgm:t>
        <a:bodyPr/>
        <a:lstStyle/>
        <a:p>
          <a:r>
            <a:rPr lang="sv-SE" sz="700" dirty="0"/>
            <a:t>Ständiga förbättringar</a:t>
          </a:r>
        </a:p>
      </dgm:t>
    </dgm:pt>
    <dgm:pt modelId="{F8AB1466-C751-47F6-A089-BE09B517F003}" type="parTrans" cxnId="{8AA2F417-F7B2-4CF9-9F40-227EE67A1653}">
      <dgm:prSet/>
      <dgm:spPr/>
      <dgm:t>
        <a:bodyPr/>
        <a:lstStyle/>
        <a:p>
          <a:endParaRPr lang="sv-SE" sz="700"/>
        </a:p>
      </dgm:t>
    </dgm:pt>
    <dgm:pt modelId="{BFD05361-F2F8-4FD1-8336-BA949ACD9A77}" type="sibTrans" cxnId="{8AA2F417-F7B2-4CF9-9F40-227EE67A1653}">
      <dgm:prSet/>
      <dgm:spPr/>
      <dgm:t>
        <a:bodyPr/>
        <a:lstStyle/>
        <a:p>
          <a:endParaRPr lang="sv-SE" sz="700"/>
        </a:p>
      </dgm:t>
    </dgm:pt>
    <dgm:pt modelId="{F7B9D5EB-A7DC-49B2-ADB8-C49F0FFB6D72}">
      <dgm:prSet phldrT="[Text]" custT="1"/>
      <dgm:spPr>
        <a:solidFill>
          <a:srgbClr val="FF0000"/>
        </a:solidFill>
      </dgm:spPr>
      <dgm:t>
        <a:bodyPr/>
        <a:lstStyle/>
        <a:p>
          <a:r>
            <a:rPr lang="sv-SE" sz="700" dirty="0"/>
            <a:t>Alla</a:t>
          </a:r>
        </a:p>
      </dgm:t>
    </dgm:pt>
    <dgm:pt modelId="{8D717DB1-6E6D-45EF-A31A-F1A790B89F5A}" type="parTrans" cxnId="{AD50BD12-702F-413F-859E-46F98E57A402}">
      <dgm:prSet/>
      <dgm:spPr/>
      <dgm:t>
        <a:bodyPr/>
        <a:lstStyle/>
        <a:p>
          <a:endParaRPr lang="sv-SE" sz="700"/>
        </a:p>
      </dgm:t>
    </dgm:pt>
    <dgm:pt modelId="{8EF93D5C-214E-4AF2-8EAE-140CFF6BBA2C}" type="sibTrans" cxnId="{AD50BD12-702F-413F-859E-46F98E57A402}">
      <dgm:prSet/>
      <dgm:spPr/>
      <dgm:t>
        <a:bodyPr/>
        <a:lstStyle/>
        <a:p>
          <a:endParaRPr lang="sv-SE" sz="700"/>
        </a:p>
      </dgm:t>
    </dgm:pt>
    <dgm:pt modelId="{3E23145A-78B7-4475-871C-7286FCE273DA}" type="pres">
      <dgm:prSet presAssocID="{3EC69E36-2B4D-47B9-A1D1-FF4A5E9C7C71}" presName="diagram" presStyleCnt="0">
        <dgm:presLayoutVars>
          <dgm:chMax val="1"/>
          <dgm:dir/>
          <dgm:animLvl val="ctr"/>
          <dgm:resizeHandles val="exact"/>
        </dgm:presLayoutVars>
      </dgm:prSet>
      <dgm:spPr/>
    </dgm:pt>
    <dgm:pt modelId="{F1C1B99F-5848-44A2-9094-29E23267F398}" type="pres">
      <dgm:prSet presAssocID="{3EC69E36-2B4D-47B9-A1D1-FF4A5E9C7C71}" presName="matrix" presStyleCnt="0"/>
      <dgm:spPr/>
    </dgm:pt>
    <dgm:pt modelId="{6D95F143-1465-4E96-A5DB-ABA53F4CCA7B}" type="pres">
      <dgm:prSet presAssocID="{3EC69E36-2B4D-47B9-A1D1-FF4A5E9C7C71}" presName="tile1" presStyleLbl="node1" presStyleIdx="0" presStyleCnt="4"/>
      <dgm:spPr/>
    </dgm:pt>
    <dgm:pt modelId="{4169F7C5-75D4-4206-85E7-CB4C85616A18}" type="pres">
      <dgm:prSet presAssocID="{3EC69E36-2B4D-47B9-A1D1-FF4A5E9C7C71}" presName="tile1text" presStyleLbl="node1" presStyleIdx="0" presStyleCnt="4">
        <dgm:presLayoutVars>
          <dgm:chMax val="0"/>
          <dgm:chPref val="0"/>
          <dgm:bulletEnabled val="1"/>
        </dgm:presLayoutVars>
      </dgm:prSet>
      <dgm:spPr/>
    </dgm:pt>
    <dgm:pt modelId="{66B91014-B94B-4872-8CCF-2BD2930108F2}" type="pres">
      <dgm:prSet presAssocID="{3EC69E36-2B4D-47B9-A1D1-FF4A5E9C7C71}" presName="tile2" presStyleLbl="node1" presStyleIdx="1" presStyleCnt="4"/>
      <dgm:spPr/>
    </dgm:pt>
    <dgm:pt modelId="{3A90FA0D-2096-41A4-A680-67A99E67AD9D}" type="pres">
      <dgm:prSet presAssocID="{3EC69E36-2B4D-47B9-A1D1-FF4A5E9C7C71}" presName="tile2text" presStyleLbl="node1" presStyleIdx="1" presStyleCnt="4">
        <dgm:presLayoutVars>
          <dgm:chMax val="0"/>
          <dgm:chPref val="0"/>
          <dgm:bulletEnabled val="1"/>
        </dgm:presLayoutVars>
      </dgm:prSet>
      <dgm:spPr/>
    </dgm:pt>
    <dgm:pt modelId="{A5CA0664-F011-48DE-9BE4-98A6E507F2E7}" type="pres">
      <dgm:prSet presAssocID="{3EC69E36-2B4D-47B9-A1D1-FF4A5E9C7C71}" presName="tile3" presStyleLbl="node1" presStyleIdx="2" presStyleCnt="4"/>
      <dgm:spPr/>
    </dgm:pt>
    <dgm:pt modelId="{0129B2AA-DB3D-44CC-A3FE-70082D51F51F}" type="pres">
      <dgm:prSet presAssocID="{3EC69E36-2B4D-47B9-A1D1-FF4A5E9C7C71}" presName="tile3text" presStyleLbl="node1" presStyleIdx="2" presStyleCnt="4">
        <dgm:presLayoutVars>
          <dgm:chMax val="0"/>
          <dgm:chPref val="0"/>
          <dgm:bulletEnabled val="1"/>
        </dgm:presLayoutVars>
      </dgm:prSet>
      <dgm:spPr/>
    </dgm:pt>
    <dgm:pt modelId="{FCBD0066-C369-4DF1-8B63-E00D6255F407}" type="pres">
      <dgm:prSet presAssocID="{3EC69E36-2B4D-47B9-A1D1-FF4A5E9C7C71}" presName="tile4" presStyleLbl="node1" presStyleIdx="3" presStyleCnt="4"/>
      <dgm:spPr/>
    </dgm:pt>
    <dgm:pt modelId="{4915BB97-804F-46D3-B197-ABE7151EBA7F}" type="pres">
      <dgm:prSet presAssocID="{3EC69E36-2B4D-47B9-A1D1-FF4A5E9C7C71}" presName="tile4text" presStyleLbl="node1" presStyleIdx="3" presStyleCnt="4">
        <dgm:presLayoutVars>
          <dgm:chMax val="0"/>
          <dgm:chPref val="0"/>
          <dgm:bulletEnabled val="1"/>
        </dgm:presLayoutVars>
      </dgm:prSet>
      <dgm:spPr/>
    </dgm:pt>
    <dgm:pt modelId="{D9431195-325D-4353-8C04-045975E48ADC}" type="pres">
      <dgm:prSet presAssocID="{3EC69E36-2B4D-47B9-A1D1-FF4A5E9C7C71}" presName="centerTile" presStyleLbl="fgShp" presStyleIdx="0" presStyleCnt="1" custScaleX="124012" custScaleY="140385">
        <dgm:presLayoutVars>
          <dgm:chMax val="0"/>
          <dgm:chPref val="0"/>
        </dgm:presLayoutVars>
      </dgm:prSet>
      <dgm:spPr/>
    </dgm:pt>
  </dgm:ptLst>
  <dgm:cxnLst>
    <dgm:cxn modelId="{A3611304-B161-4339-8C08-402002DF9318}" type="presOf" srcId="{4754C6CA-11DC-434D-BE74-0E1C98DB0BEE}" destId="{66B91014-B94B-4872-8CCF-2BD2930108F2}" srcOrd="0" destOrd="0" presId="urn:microsoft.com/office/officeart/2005/8/layout/matrix1"/>
    <dgm:cxn modelId="{60A7E20B-1C28-4505-AA4A-DDED47C1C76B}" type="presOf" srcId="{F7B9D5EB-A7DC-49B2-ADB8-C49F0FFB6D72}" destId="{4915BB97-804F-46D3-B197-ABE7151EBA7F}" srcOrd="1" destOrd="0" presId="urn:microsoft.com/office/officeart/2005/8/layout/matrix1"/>
    <dgm:cxn modelId="{8CDF230D-D0E1-4987-8957-CB7134364F20}" type="presOf" srcId="{087B0EEC-EF3D-444C-A30F-7090DFBD53BB}" destId="{D9431195-325D-4353-8C04-045975E48ADC}" srcOrd="0" destOrd="0" presId="urn:microsoft.com/office/officeart/2005/8/layout/matrix1"/>
    <dgm:cxn modelId="{AD50BD12-702F-413F-859E-46F98E57A402}" srcId="{087B0EEC-EF3D-444C-A30F-7090DFBD53BB}" destId="{F7B9D5EB-A7DC-49B2-ADB8-C49F0FFB6D72}" srcOrd="3" destOrd="0" parTransId="{8D717DB1-6E6D-45EF-A31A-F1A790B89F5A}" sibTransId="{8EF93D5C-214E-4AF2-8EAE-140CFF6BBA2C}"/>
    <dgm:cxn modelId="{8AA2F417-F7B2-4CF9-9F40-227EE67A1653}" srcId="{087B0EEC-EF3D-444C-A30F-7090DFBD53BB}" destId="{A99791FB-BE73-47DA-B1A4-D9017F0B8E4F}" srcOrd="2" destOrd="0" parTransId="{F8AB1466-C751-47F6-A089-BE09B517F003}" sibTransId="{BFD05361-F2F8-4FD1-8336-BA949ACD9A77}"/>
    <dgm:cxn modelId="{ABDB0F18-4B94-41D8-AC2D-F46154C89A30}" type="presOf" srcId="{428D176C-AA4B-4F3A-8589-1E1E14B7B18A}" destId="{4169F7C5-75D4-4206-85E7-CB4C85616A18}" srcOrd="1" destOrd="0" presId="urn:microsoft.com/office/officeart/2005/8/layout/matrix1"/>
    <dgm:cxn modelId="{19527925-4EB5-40C6-90EC-1FAEE9A85C77}" type="presOf" srcId="{A99791FB-BE73-47DA-B1A4-D9017F0B8E4F}" destId="{A5CA0664-F011-48DE-9BE4-98A6E507F2E7}" srcOrd="0" destOrd="0" presId="urn:microsoft.com/office/officeart/2005/8/layout/matrix1"/>
    <dgm:cxn modelId="{F8B02662-2427-4DF5-9C51-325350CDEC14}" srcId="{3EC69E36-2B4D-47B9-A1D1-FF4A5E9C7C71}" destId="{087B0EEC-EF3D-444C-A30F-7090DFBD53BB}" srcOrd="0" destOrd="0" parTransId="{9E71931A-082D-432B-AD0C-CCB49526B29C}" sibTransId="{33F153C7-99B3-475F-A6A2-B759BEB7D159}"/>
    <dgm:cxn modelId="{329B5A4B-8AF2-4395-A823-8188109136AF}" type="presOf" srcId="{428D176C-AA4B-4F3A-8589-1E1E14B7B18A}" destId="{6D95F143-1465-4E96-A5DB-ABA53F4CCA7B}" srcOrd="0" destOrd="0" presId="urn:microsoft.com/office/officeart/2005/8/layout/matrix1"/>
    <dgm:cxn modelId="{CE4F9B53-69B5-49DB-91F9-7740306CF32F}" type="presOf" srcId="{4754C6CA-11DC-434D-BE74-0E1C98DB0BEE}" destId="{3A90FA0D-2096-41A4-A680-67A99E67AD9D}" srcOrd="1" destOrd="0" presId="urn:microsoft.com/office/officeart/2005/8/layout/matrix1"/>
    <dgm:cxn modelId="{30D03ABA-9CB8-445E-848A-A095D0BA354C}" srcId="{087B0EEC-EF3D-444C-A30F-7090DFBD53BB}" destId="{428D176C-AA4B-4F3A-8589-1E1E14B7B18A}" srcOrd="0" destOrd="0" parTransId="{C4B13972-85BA-4F77-8113-7A9B03F37799}" sibTransId="{905C8D4F-D21B-4DF1-981C-EDD297F5DB4D}"/>
    <dgm:cxn modelId="{FE103BEC-B1A2-4522-A31B-0D306856B537}" type="presOf" srcId="{3EC69E36-2B4D-47B9-A1D1-FF4A5E9C7C71}" destId="{3E23145A-78B7-4475-871C-7286FCE273DA}" srcOrd="0" destOrd="0" presId="urn:microsoft.com/office/officeart/2005/8/layout/matrix1"/>
    <dgm:cxn modelId="{8C08DAED-3563-41C9-B1C3-477F21415AAC}" srcId="{087B0EEC-EF3D-444C-A30F-7090DFBD53BB}" destId="{4754C6CA-11DC-434D-BE74-0E1C98DB0BEE}" srcOrd="1" destOrd="0" parTransId="{8184AD84-E958-43B4-8AA5-B37C8FADFA11}" sibTransId="{1D5654F9-9202-439E-8D39-B9546220DA19}"/>
    <dgm:cxn modelId="{B66566F0-86CE-412A-927F-4A82901D00F5}" type="presOf" srcId="{F7B9D5EB-A7DC-49B2-ADB8-C49F0FFB6D72}" destId="{FCBD0066-C369-4DF1-8B63-E00D6255F407}" srcOrd="0" destOrd="0" presId="urn:microsoft.com/office/officeart/2005/8/layout/matrix1"/>
    <dgm:cxn modelId="{EAC20FFE-E20F-49E4-AD67-D9C9D7B92275}" type="presOf" srcId="{A99791FB-BE73-47DA-B1A4-D9017F0B8E4F}" destId="{0129B2AA-DB3D-44CC-A3FE-70082D51F51F}" srcOrd="1" destOrd="0" presId="urn:microsoft.com/office/officeart/2005/8/layout/matrix1"/>
    <dgm:cxn modelId="{A3B710DF-8B0A-4484-A88C-86A226A09CE8}" type="presParOf" srcId="{3E23145A-78B7-4475-871C-7286FCE273DA}" destId="{F1C1B99F-5848-44A2-9094-29E23267F398}" srcOrd="0" destOrd="0" presId="urn:microsoft.com/office/officeart/2005/8/layout/matrix1"/>
    <dgm:cxn modelId="{273825EE-73C5-4DB6-AC53-2C7968713EE6}" type="presParOf" srcId="{F1C1B99F-5848-44A2-9094-29E23267F398}" destId="{6D95F143-1465-4E96-A5DB-ABA53F4CCA7B}" srcOrd="0" destOrd="0" presId="urn:microsoft.com/office/officeart/2005/8/layout/matrix1"/>
    <dgm:cxn modelId="{0BDD0A41-840D-414A-B749-A24AA57D8256}" type="presParOf" srcId="{F1C1B99F-5848-44A2-9094-29E23267F398}" destId="{4169F7C5-75D4-4206-85E7-CB4C85616A18}" srcOrd="1" destOrd="0" presId="urn:microsoft.com/office/officeart/2005/8/layout/matrix1"/>
    <dgm:cxn modelId="{EF1DCF55-DC1F-49EE-B17D-74255A1A903A}" type="presParOf" srcId="{F1C1B99F-5848-44A2-9094-29E23267F398}" destId="{66B91014-B94B-4872-8CCF-2BD2930108F2}" srcOrd="2" destOrd="0" presId="urn:microsoft.com/office/officeart/2005/8/layout/matrix1"/>
    <dgm:cxn modelId="{5D10AF83-0A2B-45FB-AE2F-EEFD8ECEA9D7}" type="presParOf" srcId="{F1C1B99F-5848-44A2-9094-29E23267F398}" destId="{3A90FA0D-2096-41A4-A680-67A99E67AD9D}" srcOrd="3" destOrd="0" presId="urn:microsoft.com/office/officeart/2005/8/layout/matrix1"/>
    <dgm:cxn modelId="{22DA1747-DAC1-4A79-AB24-41BB7A17F104}" type="presParOf" srcId="{F1C1B99F-5848-44A2-9094-29E23267F398}" destId="{A5CA0664-F011-48DE-9BE4-98A6E507F2E7}" srcOrd="4" destOrd="0" presId="urn:microsoft.com/office/officeart/2005/8/layout/matrix1"/>
    <dgm:cxn modelId="{6CA7F762-A5DF-4C63-9AFE-00BBDCA32DD0}" type="presParOf" srcId="{F1C1B99F-5848-44A2-9094-29E23267F398}" destId="{0129B2AA-DB3D-44CC-A3FE-70082D51F51F}" srcOrd="5" destOrd="0" presId="urn:microsoft.com/office/officeart/2005/8/layout/matrix1"/>
    <dgm:cxn modelId="{C0973585-1F98-46AC-A83F-BA9FAF587DD1}" type="presParOf" srcId="{F1C1B99F-5848-44A2-9094-29E23267F398}" destId="{FCBD0066-C369-4DF1-8B63-E00D6255F407}" srcOrd="6" destOrd="0" presId="urn:microsoft.com/office/officeart/2005/8/layout/matrix1"/>
    <dgm:cxn modelId="{553466F9-40A2-40D3-AD47-A276188B92E2}" type="presParOf" srcId="{F1C1B99F-5848-44A2-9094-29E23267F398}" destId="{4915BB97-804F-46D3-B197-ABE7151EBA7F}" srcOrd="7" destOrd="0" presId="urn:microsoft.com/office/officeart/2005/8/layout/matrix1"/>
    <dgm:cxn modelId="{20DF28B1-7E74-4A91-AC25-AC20FFF6CEC0}" type="presParOf" srcId="{3E23145A-78B7-4475-871C-7286FCE273DA}" destId="{D9431195-325D-4353-8C04-045975E48ADC}"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C69E36-2B4D-47B9-A1D1-FF4A5E9C7C7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sv-SE"/>
        </a:p>
      </dgm:t>
    </dgm:pt>
    <dgm:pt modelId="{087B0EEC-EF3D-444C-A30F-7090DFBD53BB}">
      <dgm:prSet phldrT="[Text]" custT="1"/>
      <dgm:spPr>
        <a:solidFill>
          <a:schemeClr val="bg1">
            <a:lumMod val="95000"/>
          </a:schemeClr>
        </a:solidFill>
      </dgm:spPr>
      <dgm:t>
        <a:bodyPr/>
        <a:lstStyle/>
        <a:p>
          <a:r>
            <a:rPr lang="sv-SE" sz="700" dirty="0"/>
            <a:t>Kunden i centrum</a:t>
          </a:r>
        </a:p>
      </dgm:t>
    </dgm:pt>
    <dgm:pt modelId="{9E71931A-082D-432B-AD0C-CCB49526B29C}" type="parTrans" cxnId="{F8B02662-2427-4DF5-9C51-325350CDEC14}">
      <dgm:prSet/>
      <dgm:spPr/>
      <dgm:t>
        <a:bodyPr/>
        <a:lstStyle/>
        <a:p>
          <a:endParaRPr lang="sv-SE" sz="700"/>
        </a:p>
      </dgm:t>
    </dgm:pt>
    <dgm:pt modelId="{33F153C7-99B3-475F-A6A2-B759BEB7D159}" type="sibTrans" cxnId="{F8B02662-2427-4DF5-9C51-325350CDEC14}">
      <dgm:prSet/>
      <dgm:spPr/>
      <dgm:t>
        <a:bodyPr/>
        <a:lstStyle/>
        <a:p>
          <a:endParaRPr lang="sv-SE" sz="700"/>
        </a:p>
      </dgm:t>
    </dgm:pt>
    <dgm:pt modelId="{428D176C-AA4B-4F3A-8589-1E1E14B7B18A}">
      <dgm:prSet phldrT="[Text]" custT="1"/>
      <dgm:spPr>
        <a:solidFill>
          <a:srgbClr val="FF0000"/>
        </a:solidFill>
      </dgm:spPr>
      <dgm:t>
        <a:bodyPr/>
        <a:lstStyle/>
        <a:p>
          <a:r>
            <a:rPr lang="sv-SE" sz="700" dirty="0"/>
            <a:t>Fakta</a:t>
          </a:r>
        </a:p>
      </dgm:t>
    </dgm:pt>
    <dgm:pt modelId="{C4B13972-85BA-4F77-8113-7A9B03F37799}" type="parTrans" cxnId="{30D03ABA-9CB8-445E-848A-A095D0BA354C}">
      <dgm:prSet/>
      <dgm:spPr/>
      <dgm:t>
        <a:bodyPr/>
        <a:lstStyle/>
        <a:p>
          <a:endParaRPr lang="sv-SE" sz="700"/>
        </a:p>
      </dgm:t>
    </dgm:pt>
    <dgm:pt modelId="{905C8D4F-D21B-4DF1-981C-EDD297F5DB4D}" type="sibTrans" cxnId="{30D03ABA-9CB8-445E-848A-A095D0BA354C}">
      <dgm:prSet/>
      <dgm:spPr/>
      <dgm:t>
        <a:bodyPr/>
        <a:lstStyle/>
        <a:p>
          <a:endParaRPr lang="sv-SE" sz="700"/>
        </a:p>
      </dgm:t>
    </dgm:pt>
    <dgm:pt modelId="{4754C6CA-11DC-434D-BE74-0E1C98DB0BEE}">
      <dgm:prSet phldrT="[Text]" custT="1"/>
      <dgm:spPr>
        <a:solidFill>
          <a:srgbClr val="FF0000"/>
        </a:solidFill>
      </dgm:spPr>
      <dgm:t>
        <a:bodyPr/>
        <a:lstStyle/>
        <a:p>
          <a:r>
            <a:rPr lang="sv-SE" sz="700" dirty="0"/>
            <a:t>Processer</a:t>
          </a:r>
        </a:p>
      </dgm:t>
    </dgm:pt>
    <dgm:pt modelId="{8184AD84-E958-43B4-8AA5-B37C8FADFA11}" type="parTrans" cxnId="{8C08DAED-3563-41C9-B1C3-477F21415AAC}">
      <dgm:prSet/>
      <dgm:spPr/>
      <dgm:t>
        <a:bodyPr/>
        <a:lstStyle/>
        <a:p>
          <a:endParaRPr lang="sv-SE" sz="700"/>
        </a:p>
      </dgm:t>
    </dgm:pt>
    <dgm:pt modelId="{1D5654F9-9202-439E-8D39-B9546220DA19}" type="sibTrans" cxnId="{8C08DAED-3563-41C9-B1C3-477F21415AAC}">
      <dgm:prSet/>
      <dgm:spPr/>
      <dgm:t>
        <a:bodyPr/>
        <a:lstStyle/>
        <a:p>
          <a:endParaRPr lang="sv-SE" sz="700"/>
        </a:p>
      </dgm:t>
    </dgm:pt>
    <dgm:pt modelId="{A99791FB-BE73-47DA-B1A4-D9017F0B8E4F}">
      <dgm:prSet phldrT="[Text]" custT="1"/>
      <dgm:spPr>
        <a:solidFill>
          <a:srgbClr val="FF0000"/>
        </a:solidFill>
      </dgm:spPr>
      <dgm:t>
        <a:bodyPr/>
        <a:lstStyle/>
        <a:p>
          <a:r>
            <a:rPr lang="sv-SE" sz="700" dirty="0"/>
            <a:t>Ständiga förbättringar</a:t>
          </a:r>
        </a:p>
      </dgm:t>
    </dgm:pt>
    <dgm:pt modelId="{F8AB1466-C751-47F6-A089-BE09B517F003}" type="parTrans" cxnId="{8AA2F417-F7B2-4CF9-9F40-227EE67A1653}">
      <dgm:prSet/>
      <dgm:spPr/>
      <dgm:t>
        <a:bodyPr/>
        <a:lstStyle/>
        <a:p>
          <a:endParaRPr lang="sv-SE" sz="700"/>
        </a:p>
      </dgm:t>
    </dgm:pt>
    <dgm:pt modelId="{BFD05361-F2F8-4FD1-8336-BA949ACD9A77}" type="sibTrans" cxnId="{8AA2F417-F7B2-4CF9-9F40-227EE67A1653}">
      <dgm:prSet/>
      <dgm:spPr/>
      <dgm:t>
        <a:bodyPr/>
        <a:lstStyle/>
        <a:p>
          <a:endParaRPr lang="sv-SE" sz="700"/>
        </a:p>
      </dgm:t>
    </dgm:pt>
    <dgm:pt modelId="{F7B9D5EB-A7DC-49B2-ADB8-C49F0FFB6D72}">
      <dgm:prSet phldrT="[Text]" custT="1"/>
      <dgm:spPr>
        <a:solidFill>
          <a:srgbClr val="FF0000"/>
        </a:solidFill>
      </dgm:spPr>
      <dgm:t>
        <a:bodyPr/>
        <a:lstStyle/>
        <a:p>
          <a:r>
            <a:rPr lang="sv-SE" sz="700" dirty="0"/>
            <a:t>Alla</a:t>
          </a:r>
        </a:p>
      </dgm:t>
    </dgm:pt>
    <dgm:pt modelId="{8D717DB1-6E6D-45EF-A31A-F1A790B89F5A}" type="parTrans" cxnId="{AD50BD12-702F-413F-859E-46F98E57A402}">
      <dgm:prSet/>
      <dgm:spPr/>
      <dgm:t>
        <a:bodyPr/>
        <a:lstStyle/>
        <a:p>
          <a:endParaRPr lang="sv-SE" sz="700"/>
        </a:p>
      </dgm:t>
    </dgm:pt>
    <dgm:pt modelId="{8EF93D5C-214E-4AF2-8EAE-140CFF6BBA2C}" type="sibTrans" cxnId="{AD50BD12-702F-413F-859E-46F98E57A402}">
      <dgm:prSet/>
      <dgm:spPr/>
      <dgm:t>
        <a:bodyPr/>
        <a:lstStyle/>
        <a:p>
          <a:endParaRPr lang="sv-SE" sz="700"/>
        </a:p>
      </dgm:t>
    </dgm:pt>
    <dgm:pt modelId="{3E23145A-78B7-4475-871C-7286FCE273DA}" type="pres">
      <dgm:prSet presAssocID="{3EC69E36-2B4D-47B9-A1D1-FF4A5E9C7C71}" presName="diagram" presStyleCnt="0">
        <dgm:presLayoutVars>
          <dgm:chMax val="1"/>
          <dgm:dir/>
          <dgm:animLvl val="ctr"/>
          <dgm:resizeHandles val="exact"/>
        </dgm:presLayoutVars>
      </dgm:prSet>
      <dgm:spPr/>
    </dgm:pt>
    <dgm:pt modelId="{F1C1B99F-5848-44A2-9094-29E23267F398}" type="pres">
      <dgm:prSet presAssocID="{3EC69E36-2B4D-47B9-A1D1-FF4A5E9C7C71}" presName="matrix" presStyleCnt="0"/>
      <dgm:spPr/>
    </dgm:pt>
    <dgm:pt modelId="{6D95F143-1465-4E96-A5DB-ABA53F4CCA7B}" type="pres">
      <dgm:prSet presAssocID="{3EC69E36-2B4D-47B9-A1D1-FF4A5E9C7C71}" presName="tile1" presStyleLbl="node1" presStyleIdx="0" presStyleCnt="4"/>
      <dgm:spPr/>
    </dgm:pt>
    <dgm:pt modelId="{4169F7C5-75D4-4206-85E7-CB4C85616A18}" type="pres">
      <dgm:prSet presAssocID="{3EC69E36-2B4D-47B9-A1D1-FF4A5E9C7C71}" presName="tile1text" presStyleLbl="node1" presStyleIdx="0" presStyleCnt="4">
        <dgm:presLayoutVars>
          <dgm:chMax val="0"/>
          <dgm:chPref val="0"/>
          <dgm:bulletEnabled val="1"/>
        </dgm:presLayoutVars>
      </dgm:prSet>
      <dgm:spPr/>
    </dgm:pt>
    <dgm:pt modelId="{66B91014-B94B-4872-8CCF-2BD2930108F2}" type="pres">
      <dgm:prSet presAssocID="{3EC69E36-2B4D-47B9-A1D1-FF4A5E9C7C71}" presName="tile2" presStyleLbl="node1" presStyleIdx="1" presStyleCnt="4"/>
      <dgm:spPr/>
    </dgm:pt>
    <dgm:pt modelId="{3A90FA0D-2096-41A4-A680-67A99E67AD9D}" type="pres">
      <dgm:prSet presAssocID="{3EC69E36-2B4D-47B9-A1D1-FF4A5E9C7C71}" presName="tile2text" presStyleLbl="node1" presStyleIdx="1" presStyleCnt="4">
        <dgm:presLayoutVars>
          <dgm:chMax val="0"/>
          <dgm:chPref val="0"/>
          <dgm:bulletEnabled val="1"/>
        </dgm:presLayoutVars>
      </dgm:prSet>
      <dgm:spPr/>
    </dgm:pt>
    <dgm:pt modelId="{A5CA0664-F011-48DE-9BE4-98A6E507F2E7}" type="pres">
      <dgm:prSet presAssocID="{3EC69E36-2B4D-47B9-A1D1-FF4A5E9C7C71}" presName="tile3" presStyleLbl="node1" presStyleIdx="2" presStyleCnt="4"/>
      <dgm:spPr/>
    </dgm:pt>
    <dgm:pt modelId="{0129B2AA-DB3D-44CC-A3FE-70082D51F51F}" type="pres">
      <dgm:prSet presAssocID="{3EC69E36-2B4D-47B9-A1D1-FF4A5E9C7C71}" presName="tile3text" presStyleLbl="node1" presStyleIdx="2" presStyleCnt="4">
        <dgm:presLayoutVars>
          <dgm:chMax val="0"/>
          <dgm:chPref val="0"/>
          <dgm:bulletEnabled val="1"/>
        </dgm:presLayoutVars>
      </dgm:prSet>
      <dgm:spPr/>
    </dgm:pt>
    <dgm:pt modelId="{FCBD0066-C369-4DF1-8B63-E00D6255F407}" type="pres">
      <dgm:prSet presAssocID="{3EC69E36-2B4D-47B9-A1D1-FF4A5E9C7C71}" presName="tile4" presStyleLbl="node1" presStyleIdx="3" presStyleCnt="4"/>
      <dgm:spPr/>
    </dgm:pt>
    <dgm:pt modelId="{4915BB97-804F-46D3-B197-ABE7151EBA7F}" type="pres">
      <dgm:prSet presAssocID="{3EC69E36-2B4D-47B9-A1D1-FF4A5E9C7C71}" presName="tile4text" presStyleLbl="node1" presStyleIdx="3" presStyleCnt="4">
        <dgm:presLayoutVars>
          <dgm:chMax val="0"/>
          <dgm:chPref val="0"/>
          <dgm:bulletEnabled val="1"/>
        </dgm:presLayoutVars>
      </dgm:prSet>
      <dgm:spPr/>
    </dgm:pt>
    <dgm:pt modelId="{D9431195-325D-4353-8C04-045975E48ADC}" type="pres">
      <dgm:prSet presAssocID="{3EC69E36-2B4D-47B9-A1D1-FF4A5E9C7C71}" presName="centerTile" presStyleLbl="fgShp" presStyleIdx="0" presStyleCnt="1" custScaleX="124012" custScaleY="140385">
        <dgm:presLayoutVars>
          <dgm:chMax val="0"/>
          <dgm:chPref val="0"/>
        </dgm:presLayoutVars>
      </dgm:prSet>
      <dgm:spPr/>
    </dgm:pt>
  </dgm:ptLst>
  <dgm:cxnLst>
    <dgm:cxn modelId="{30DDDF07-8E9B-4BAA-A040-50053E50AB90}" type="presOf" srcId="{087B0EEC-EF3D-444C-A30F-7090DFBD53BB}" destId="{D9431195-325D-4353-8C04-045975E48ADC}" srcOrd="0" destOrd="0" presId="urn:microsoft.com/office/officeart/2005/8/layout/matrix1"/>
    <dgm:cxn modelId="{AD50BD12-702F-413F-859E-46F98E57A402}" srcId="{087B0EEC-EF3D-444C-A30F-7090DFBD53BB}" destId="{F7B9D5EB-A7DC-49B2-ADB8-C49F0FFB6D72}" srcOrd="3" destOrd="0" parTransId="{8D717DB1-6E6D-45EF-A31A-F1A790B89F5A}" sibTransId="{8EF93D5C-214E-4AF2-8EAE-140CFF6BBA2C}"/>
    <dgm:cxn modelId="{8AA2F417-F7B2-4CF9-9F40-227EE67A1653}" srcId="{087B0EEC-EF3D-444C-A30F-7090DFBD53BB}" destId="{A99791FB-BE73-47DA-B1A4-D9017F0B8E4F}" srcOrd="2" destOrd="0" parTransId="{F8AB1466-C751-47F6-A089-BE09B517F003}" sibTransId="{BFD05361-F2F8-4FD1-8336-BA949ACD9A77}"/>
    <dgm:cxn modelId="{50A60637-B8CC-49AC-9977-60D9F3F96A91}" type="presOf" srcId="{4754C6CA-11DC-434D-BE74-0E1C98DB0BEE}" destId="{3A90FA0D-2096-41A4-A680-67A99E67AD9D}" srcOrd="1" destOrd="0" presId="urn:microsoft.com/office/officeart/2005/8/layout/matrix1"/>
    <dgm:cxn modelId="{3A948E38-B643-45DB-9121-A210F43570EC}" type="presOf" srcId="{4754C6CA-11DC-434D-BE74-0E1C98DB0BEE}" destId="{66B91014-B94B-4872-8CCF-2BD2930108F2}" srcOrd="0" destOrd="0" presId="urn:microsoft.com/office/officeart/2005/8/layout/matrix1"/>
    <dgm:cxn modelId="{F8B02662-2427-4DF5-9C51-325350CDEC14}" srcId="{3EC69E36-2B4D-47B9-A1D1-FF4A5E9C7C71}" destId="{087B0EEC-EF3D-444C-A30F-7090DFBD53BB}" srcOrd="0" destOrd="0" parTransId="{9E71931A-082D-432B-AD0C-CCB49526B29C}" sibTransId="{33F153C7-99B3-475F-A6A2-B759BEB7D159}"/>
    <dgm:cxn modelId="{E6DF8270-20FE-45E9-ABA7-8EC63465FFA4}" type="presOf" srcId="{428D176C-AA4B-4F3A-8589-1E1E14B7B18A}" destId="{4169F7C5-75D4-4206-85E7-CB4C85616A18}" srcOrd="1" destOrd="0" presId="urn:microsoft.com/office/officeart/2005/8/layout/matrix1"/>
    <dgm:cxn modelId="{DE9CD553-9E19-4691-9EFC-3F08566FB4ED}" type="presOf" srcId="{3EC69E36-2B4D-47B9-A1D1-FF4A5E9C7C71}" destId="{3E23145A-78B7-4475-871C-7286FCE273DA}" srcOrd="0" destOrd="0" presId="urn:microsoft.com/office/officeart/2005/8/layout/matrix1"/>
    <dgm:cxn modelId="{20168089-EC84-40B6-BB79-58E0D1F96F0A}" type="presOf" srcId="{428D176C-AA4B-4F3A-8589-1E1E14B7B18A}" destId="{6D95F143-1465-4E96-A5DB-ABA53F4CCA7B}" srcOrd="0" destOrd="0" presId="urn:microsoft.com/office/officeart/2005/8/layout/matrix1"/>
    <dgm:cxn modelId="{C9C7EB9B-8A8D-4F4F-A7AB-388D2E634E4A}" type="presOf" srcId="{F7B9D5EB-A7DC-49B2-ADB8-C49F0FFB6D72}" destId="{4915BB97-804F-46D3-B197-ABE7151EBA7F}" srcOrd="1" destOrd="0" presId="urn:microsoft.com/office/officeart/2005/8/layout/matrix1"/>
    <dgm:cxn modelId="{BFACCEB6-33BA-41D6-B983-1619A793B525}" type="presOf" srcId="{F7B9D5EB-A7DC-49B2-ADB8-C49F0FFB6D72}" destId="{FCBD0066-C369-4DF1-8B63-E00D6255F407}" srcOrd="0" destOrd="0" presId="urn:microsoft.com/office/officeart/2005/8/layout/matrix1"/>
    <dgm:cxn modelId="{30D03ABA-9CB8-445E-848A-A095D0BA354C}" srcId="{087B0EEC-EF3D-444C-A30F-7090DFBD53BB}" destId="{428D176C-AA4B-4F3A-8589-1E1E14B7B18A}" srcOrd="0" destOrd="0" parTransId="{C4B13972-85BA-4F77-8113-7A9B03F37799}" sibTransId="{905C8D4F-D21B-4DF1-981C-EDD297F5DB4D}"/>
    <dgm:cxn modelId="{8C08DAED-3563-41C9-B1C3-477F21415AAC}" srcId="{087B0EEC-EF3D-444C-A30F-7090DFBD53BB}" destId="{4754C6CA-11DC-434D-BE74-0E1C98DB0BEE}" srcOrd="1" destOrd="0" parTransId="{8184AD84-E958-43B4-8AA5-B37C8FADFA11}" sibTransId="{1D5654F9-9202-439E-8D39-B9546220DA19}"/>
    <dgm:cxn modelId="{AE5EBEEE-D071-48E5-B544-0A2299B7592A}" type="presOf" srcId="{A99791FB-BE73-47DA-B1A4-D9017F0B8E4F}" destId="{A5CA0664-F011-48DE-9BE4-98A6E507F2E7}" srcOrd="0" destOrd="0" presId="urn:microsoft.com/office/officeart/2005/8/layout/matrix1"/>
    <dgm:cxn modelId="{031D51F0-186E-4197-AD1A-B2C2E11FF8A7}" type="presOf" srcId="{A99791FB-BE73-47DA-B1A4-D9017F0B8E4F}" destId="{0129B2AA-DB3D-44CC-A3FE-70082D51F51F}" srcOrd="1" destOrd="0" presId="urn:microsoft.com/office/officeart/2005/8/layout/matrix1"/>
    <dgm:cxn modelId="{583CB7A0-1730-4A4C-9F3E-4C53551051C6}" type="presParOf" srcId="{3E23145A-78B7-4475-871C-7286FCE273DA}" destId="{F1C1B99F-5848-44A2-9094-29E23267F398}" srcOrd="0" destOrd="0" presId="urn:microsoft.com/office/officeart/2005/8/layout/matrix1"/>
    <dgm:cxn modelId="{5CDFBE94-0B4A-4AF8-9BFD-97598C7ED082}" type="presParOf" srcId="{F1C1B99F-5848-44A2-9094-29E23267F398}" destId="{6D95F143-1465-4E96-A5DB-ABA53F4CCA7B}" srcOrd="0" destOrd="0" presId="urn:microsoft.com/office/officeart/2005/8/layout/matrix1"/>
    <dgm:cxn modelId="{BBF2F587-36DF-4858-8646-8725C1AFF113}" type="presParOf" srcId="{F1C1B99F-5848-44A2-9094-29E23267F398}" destId="{4169F7C5-75D4-4206-85E7-CB4C85616A18}" srcOrd="1" destOrd="0" presId="urn:microsoft.com/office/officeart/2005/8/layout/matrix1"/>
    <dgm:cxn modelId="{B47779A1-D66F-4E34-8B81-DE5D577432CF}" type="presParOf" srcId="{F1C1B99F-5848-44A2-9094-29E23267F398}" destId="{66B91014-B94B-4872-8CCF-2BD2930108F2}" srcOrd="2" destOrd="0" presId="urn:microsoft.com/office/officeart/2005/8/layout/matrix1"/>
    <dgm:cxn modelId="{F18C3331-3787-464E-BFC7-BF2C9557116E}" type="presParOf" srcId="{F1C1B99F-5848-44A2-9094-29E23267F398}" destId="{3A90FA0D-2096-41A4-A680-67A99E67AD9D}" srcOrd="3" destOrd="0" presId="urn:microsoft.com/office/officeart/2005/8/layout/matrix1"/>
    <dgm:cxn modelId="{5E8D9488-DAEF-4B37-A2BE-EE249F3CA47B}" type="presParOf" srcId="{F1C1B99F-5848-44A2-9094-29E23267F398}" destId="{A5CA0664-F011-48DE-9BE4-98A6E507F2E7}" srcOrd="4" destOrd="0" presId="urn:microsoft.com/office/officeart/2005/8/layout/matrix1"/>
    <dgm:cxn modelId="{CFABB4ED-D543-4717-8D37-D984A5E72942}" type="presParOf" srcId="{F1C1B99F-5848-44A2-9094-29E23267F398}" destId="{0129B2AA-DB3D-44CC-A3FE-70082D51F51F}" srcOrd="5" destOrd="0" presId="urn:microsoft.com/office/officeart/2005/8/layout/matrix1"/>
    <dgm:cxn modelId="{81B293FB-15D1-43A7-BAC1-29A9F4B92980}" type="presParOf" srcId="{F1C1B99F-5848-44A2-9094-29E23267F398}" destId="{FCBD0066-C369-4DF1-8B63-E00D6255F407}" srcOrd="6" destOrd="0" presId="urn:microsoft.com/office/officeart/2005/8/layout/matrix1"/>
    <dgm:cxn modelId="{EE2208D9-0EE3-4EC8-821D-40807BA08DFA}" type="presParOf" srcId="{F1C1B99F-5848-44A2-9094-29E23267F398}" destId="{4915BB97-804F-46D3-B197-ABE7151EBA7F}" srcOrd="7" destOrd="0" presId="urn:microsoft.com/office/officeart/2005/8/layout/matrix1"/>
    <dgm:cxn modelId="{F00A1633-C3C9-4583-AD00-B288309AC791}" type="presParOf" srcId="{3E23145A-78B7-4475-871C-7286FCE273DA}" destId="{D9431195-325D-4353-8C04-045975E48ADC}"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A62988E-9ABA-433A-BC9A-B5745ABDBA69}" type="doc">
      <dgm:prSet loTypeId="urn:microsoft.com/office/officeart/2005/8/layout/cycle4#1" loCatId="cycle" qsTypeId="urn:microsoft.com/office/officeart/2005/8/quickstyle/simple1" qsCatId="simple" csTypeId="urn:microsoft.com/office/officeart/2005/8/colors/accent1_2" csCatId="accent1" phldr="1"/>
      <dgm:spPr/>
      <dgm:t>
        <a:bodyPr/>
        <a:lstStyle/>
        <a:p>
          <a:endParaRPr lang="sv-SE"/>
        </a:p>
      </dgm:t>
    </dgm:pt>
    <dgm:pt modelId="{9292F520-C7B8-4FB1-BAF7-B7CB10B3F72C}">
      <dgm:prSet phldrT="[Text]"/>
      <dgm:spPr>
        <a:solidFill>
          <a:srgbClr val="FF0000"/>
        </a:solidFill>
      </dgm:spPr>
      <dgm:t>
        <a:bodyPr/>
        <a:lstStyle/>
        <a:p>
          <a:r>
            <a:rPr lang="sv-SE" dirty="0"/>
            <a:t>Förbättra</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A27523EE-5FB1-4360-949E-5C36C5F860B4}" type="parTrans" cxnId="{51182D4E-3708-4F82-818E-2AD359FEF7BF}">
      <dgm:prSet/>
      <dgm:spPr/>
      <dgm:t>
        <a:bodyPr/>
        <a:lstStyle/>
        <a:p>
          <a:endParaRPr lang="sv-SE"/>
        </a:p>
      </dgm:t>
    </dgm:pt>
    <dgm:pt modelId="{17CB9330-772C-4929-99B9-183070D97A80}" type="sibTrans" cxnId="{51182D4E-3708-4F82-818E-2AD359FEF7BF}">
      <dgm:prSet/>
      <dgm:spPr/>
      <dgm:t>
        <a:bodyPr/>
        <a:lstStyle/>
        <a:p>
          <a:endParaRPr lang="sv-SE"/>
        </a:p>
      </dgm:t>
    </dgm:pt>
    <dgm:pt modelId="{8769EEA7-F750-4850-BA04-1C6E69BCEF23}">
      <dgm:prSet phldrT="[Text]" custT="1"/>
      <dgm:spPr/>
      <dgm:t>
        <a:bodyPr/>
        <a:lstStyle/>
        <a:p>
          <a:r>
            <a:rPr lang="sv-SE" sz="1400" dirty="0"/>
            <a:t>Säkerställa att vi ständigt förbättrar systemet och miljöprestanda</a:t>
          </a:r>
          <a:r>
            <a:rPr lang="sv-SE" sz="1600" dirty="0"/>
            <a:t>.</a:t>
          </a:r>
        </a:p>
      </dgm:t>
    </dgm:pt>
    <dgm:pt modelId="{30DE4794-B2DB-46C6-8813-84230FE7C1FD}" type="parTrans" cxnId="{A04BEBDA-EC3D-4A28-92AF-C27B6EF893B5}">
      <dgm:prSet/>
      <dgm:spPr/>
      <dgm:t>
        <a:bodyPr/>
        <a:lstStyle/>
        <a:p>
          <a:endParaRPr lang="sv-SE"/>
        </a:p>
      </dgm:t>
    </dgm:pt>
    <dgm:pt modelId="{F59E5500-2CBF-4164-BDEE-D07487185A2D}" type="sibTrans" cxnId="{A04BEBDA-EC3D-4A28-92AF-C27B6EF893B5}">
      <dgm:prSet/>
      <dgm:spPr/>
      <dgm:t>
        <a:bodyPr/>
        <a:lstStyle/>
        <a:p>
          <a:endParaRPr lang="sv-SE"/>
        </a:p>
      </dgm:t>
    </dgm:pt>
    <dgm:pt modelId="{57DD5C8A-D3D5-4078-89A9-B0FEBEB5ADD7}">
      <dgm:prSet phldrT="[Text]"/>
      <dgm:spPr>
        <a:solidFill>
          <a:srgbClr val="FF0000"/>
        </a:solidFill>
      </dgm:spPr>
      <dgm:t>
        <a:bodyPr/>
        <a:lstStyle/>
        <a:p>
          <a:r>
            <a:rPr lang="sv-SE" dirty="0"/>
            <a:t>Planera</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A4E982A-3D22-40CA-B842-090B079545AB}" type="parTrans" cxnId="{71261085-28AD-443F-954B-51968FDAB751}">
      <dgm:prSet/>
      <dgm:spPr/>
      <dgm:t>
        <a:bodyPr/>
        <a:lstStyle/>
        <a:p>
          <a:endParaRPr lang="sv-SE"/>
        </a:p>
      </dgm:t>
    </dgm:pt>
    <dgm:pt modelId="{95F9E557-99AB-4077-AAF1-A8206250A0A2}" type="sibTrans" cxnId="{71261085-28AD-443F-954B-51968FDAB751}">
      <dgm:prSet/>
      <dgm:spPr/>
      <dgm:t>
        <a:bodyPr/>
        <a:lstStyle/>
        <a:p>
          <a:endParaRPr lang="sv-SE"/>
        </a:p>
      </dgm:t>
    </dgm:pt>
    <dgm:pt modelId="{D69DFF41-EDD4-4983-BA76-9567F7CE66E8}">
      <dgm:prSet phldrT="[Text]" custT="1"/>
      <dgm:spPr/>
      <dgm:t>
        <a:bodyPr/>
        <a:lstStyle/>
        <a:p>
          <a:pPr>
            <a:lnSpc>
              <a:spcPct val="100000"/>
            </a:lnSpc>
          </a:pPr>
          <a:r>
            <a:rPr lang="sv-SE" sz="1400" dirty="0"/>
            <a:t>Identifiera viktiga miljöfrågor, lagar och krav, samt upprätta mål och handlingsplaner.</a:t>
          </a:r>
        </a:p>
      </dgm:t>
    </dgm:pt>
    <dgm:pt modelId="{D046A71E-2F79-45BC-A749-48A51A13BAB4}" type="parTrans" cxnId="{D06853D0-F930-4366-9999-28B6D45BFE48}">
      <dgm:prSet/>
      <dgm:spPr/>
      <dgm:t>
        <a:bodyPr/>
        <a:lstStyle/>
        <a:p>
          <a:endParaRPr lang="sv-SE"/>
        </a:p>
      </dgm:t>
    </dgm:pt>
    <dgm:pt modelId="{A187F2D5-F361-4CF9-BDA3-9088A565D81D}" type="sibTrans" cxnId="{D06853D0-F930-4366-9999-28B6D45BFE48}">
      <dgm:prSet/>
      <dgm:spPr/>
      <dgm:t>
        <a:bodyPr/>
        <a:lstStyle/>
        <a:p>
          <a:endParaRPr lang="sv-SE"/>
        </a:p>
      </dgm:t>
    </dgm:pt>
    <dgm:pt modelId="{1ACC4CC9-40A8-46A9-AF22-D355004DFDE1}">
      <dgm:prSet phldrT="[Text]"/>
      <dgm:spPr>
        <a:solidFill>
          <a:srgbClr val="FF0000"/>
        </a:solidFill>
      </dgm:spPr>
      <dgm:t>
        <a:bodyPr/>
        <a:lstStyle/>
        <a:p>
          <a:r>
            <a:rPr lang="sv-SE" dirty="0"/>
            <a:t>Utföra</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9C3DA31A-E272-4FF8-95E1-40FC8CE3711F}" type="parTrans" cxnId="{B7DFCCFD-1EC1-4922-9F3C-0EE5C8EB9BF7}">
      <dgm:prSet/>
      <dgm:spPr/>
      <dgm:t>
        <a:bodyPr/>
        <a:lstStyle/>
        <a:p>
          <a:endParaRPr lang="sv-SE"/>
        </a:p>
      </dgm:t>
    </dgm:pt>
    <dgm:pt modelId="{5ABDFBD1-3C92-4260-B654-3DB8D0A31BEB}" type="sibTrans" cxnId="{B7DFCCFD-1EC1-4922-9F3C-0EE5C8EB9BF7}">
      <dgm:prSet/>
      <dgm:spPr/>
      <dgm:t>
        <a:bodyPr/>
        <a:lstStyle/>
        <a:p>
          <a:endParaRPr lang="sv-SE"/>
        </a:p>
      </dgm:t>
    </dgm:pt>
    <dgm:pt modelId="{ECA94740-EFFE-4A55-9898-935DACA4D936}">
      <dgm:prSet phldrT="[Text]"/>
      <dgm:spPr>
        <a:solidFill>
          <a:srgbClr val="FF0000"/>
        </a:solidFill>
      </dgm:spPr>
      <dgm:t>
        <a:bodyPr/>
        <a:lstStyle/>
        <a:p>
          <a:r>
            <a:rPr lang="sv-SE" dirty="0"/>
            <a:t>Följa upp</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EEEE2DEA-C156-46A3-8A07-3B79E270CDB5}" type="parTrans" cxnId="{7F7045B5-8E88-4826-AF9A-A1D938059B75}">
      <dgm:prSet/>
      <dgm:spPr/>
      <dgm:t>
        <a:bodyPr/>
        <a:lstStyle/>
        <a:p>
          <a:endParaRPr lang="sv-SE"/>
        </a:p>
      </dgm:t>
    </dgm:pt>
    <dgm:pt modelId="{233EDDB5-6B0C-4FBE-A052-E39E8E96C376}" type="sibTrans" cxnId="{7F7045B5-8E88-4826-AF9A-A1D938059B75}">
      <dgm:prSet/>
      <dgm:spPr/>
      <dgm:t>
        <a:bodyPr/>
        <a:lstStyle/>
        <a:p>
          <a:endParaRPr lang="sv-SE"/>
        </a:p>
      </dgm:t>
    </dgm:pt>
    <dgm:pt modelId="{92E6A1A4-277C-4F36-BF19-03489D8BC02B}">
      <dgm:prSet phldrT="[Text]" custT="1"/>
      <dgm:spPr/>
      <dgm:t>
        <a:bodyPr/>
        <a:lstStyle/>
        <a:p>
          <a:r>
            <a:rPr lang="sv-SE" sz="1400" dirty="0"/>
            <a:t>Följa upp och mäta resultatet.</a:t>
          </a:r>
        </a:p>
      </dgm:t>
    </dgm:pt>
    <dgm:pt modelId="{9080C211-7811-4A6A-AF02-F6DB2EB4305E}" type="parTrans" cxnId="{A6AE2902-5CE1-4F4A-9436-FAC970CD0251}">
      <dgm:prSet/>
      <dgm:spPr/>
      <dgm:t>
        <a:bodyPr/>
        <a:lstStyle/>
        <a:p>
          <a:endParaRPr lang="sv-SE"/>
        </a:p>
      </dgm:t>
    </dgm:pt>
    <dgm:pt modelId="{1CFE2EAB-76C2-4EB5-AA7B-C09C6908DBB8}" type="sibTrans" cxnId="{A6AE2902-5CE1-4F4A-9436-FAC970CD0251}">
      <dgm:prSet/>
      <dgm:spPr/>
      <dgm:t>
        <a:bodyPr/>
        <a:lstStyle/>
        <a:p>
          <a:endParaRPr lang="sv-SE"/>
        </a:p>
      </dgm:t>
    </dgm:pt>
    <dgm:pt modelId="{06E31199-B2FD-48D0-9540-4FC10E3BE24D}">
      <dgm:prSet phldrT="[Text]" custT="1"/>
      <dgm:spPr/>
      <dgm:t>
        <a:bodyPr/>
        <a:lstStyle/>
        <a:p>
          <a:r>
            <a:rPr lang="sv-SE" sz="1400" dirty="0"/>
            <a:t>Praktiskt utföra arbete enligt vår företagspolicy och fastlagda arbetssätt.</a:t>
          </a:r>
        </a:p>
      </dgm:t>
    </dgm:pt>
    <dgm:pt modelId="{5E2A5E3A-8427-49F3-821A-D4122A563780}" type="sibTrans" cxnId="{9E2ED0A4-A4DD-4BB5-AD9F-EE78F501865D}">
      <dgm:prSet/>
      <dgm:spPr/>
      <dgm:t>
        <a:bodyPr/>
        <a:lstStyle/>
        <a:p>
          <a:endParaRPr lang="sv-SE"/>
        </a:p>
      </dgm:t>
    </dgm:pt>
    <dgm:pt modelId="{724CB38B-FFEA-4C4E-B4CD-2262BCB3B9AD}" type="parTrans" cxnId="{9E2ED0A4-A4DD-4BB5-AD9F-EE78F501865D}">
      <dgm:prSet/>
      <dgm:spPr/>
      <dgm:t>
        <a:bodyPr/>
        <a:lstStyle/>
        <a:p>
          <a:endParaRPr lang="sv-SE"/>
        </a:p>
      </dgm:t>
    </dgm:pt>
    <dgm:pt modelId="{3BBDEC82-3CCA-4235-9F57-3561AC6AE919}" type="pres">
      <dgm:prSet presAssocID="{AA62988E-9ABA-433A-BC9A-B5745ABDBA69}" presName="cycleMatrixDiagram" presStyleCnt="0">
        <dgm:presLayoutVars>
          <dgm:chMax val="1"/>
          <dgm:dir/>
          <dgm:animLvl val="lvl"/>
          <dgm:resizeHandles val="exact"/>
        </dgm:presLayoutVars>
      </dgm:prSet>
      <dgm:spPr/>
    </dgm:pt>
    <dgm:pt modelId="{568A3FA8-7F19-486D-8B91-441EB086677D}" type="pres">
      <dgm:prSet presAssocID="{AA62988E-9ABA-433A-BC9A-B5745ABDBA69}" presName="children" presStyleCnt="0"/>
      <dgm:spPr/>
    </dgm:pt>
    <dgm:pt modelId="{569D338A-F959-48F1-B9B4-9FACF0329E36}" type="pres">
      <dgm:prSet presAssocID="{AA62988E-9ABA-433A-BC9A-B5745ABDBA69}" presName="child1group" presStyleCnt="0"/>
      <dgm:spPr/>
    </dgm:pt>
    <dgm:pt modelId="{49C5A24F-8A51-4480-88FB-67BAFA347502}" type="pres">
      <dgm:prSet presAssocID="{AA62988E-9ABA-433A-BC9A-B5745ABDBA69}" presName="child1" presStyleLbl="bgAcc1" presStyleIdx="0" presStyleCnt="4" custScaleX="135056" custLinFactNeighborX="-6390" custLinFactNeighborY="-1974"/>
      <dgm:spPr/>
    </dgm:pt>
    <dgm:pt modelId="{3E8EDB35-A081-4DA5-91B7-B5615CFFD0F1}" type="pres">
      <dgm:prSet presAssocID="{AA62988E-9ABA-433A-BC9A-B5745ABDBA69}" presName="child1Text" presStyleLbl="bgAcc1" presStyleIdx="0" presStyleCnt="4">
        <dgm:presLayoutVars>
          <dgm:bulletEnabled val="1"/>
        </dgm:presLayoutVars>
      </dgm:prSet>
      <dgm:spPr/>
    </dgm:pt>
    <dgm:pt modelId="{33F0A1FF-9369-4E98-AD97-E4314954F0F0}" type="pres">
      <dgm:prSet presAssocID="{AA62988E-9ABA-433A-BC9A-B5745ABDBA69}" presName="child2group" presStyleCnt="0"/>
      <dgm:spPr/>
    </dgm:pt>
    <dgm:pt modelId="{6D68114A-D4B1-4E9B-9FB8-445AD66E4871}" type="pres">
      <dgm:prSet presAssocID="{AA62988E-9ABA-433A-BC9A-B5745ABDBA69}" presName="child2" presStyleLbl="bgAcc1" presStyleIdx="1" presStyleCnt="4" custScaleX="135056" custLinFactNeighborX="9380" custLinFactNeighborY="-1974"/>
      <dgm:spPr/>
    </dgm:pt>
    <dgm:pt modelId="{164CA27A-2FF9-417B-98E9-7753F72D84A1}" type="pres">
      <dgm:prSet presAssocID="{AA62988E-9ABA-433A-BC9A-B5745ABDBA69}" presName="child2Text" presStyleLbl="bgAcc1" presStyleIdx="1" presStyleCnt="4">
        <dgm:presLayoutVars>
          <dgm:bulletEnabled val="1"/>
        </dgm:presLayoutVars>
      </dgm:prSet>
      <dgm:spPr/>
    </dgm:pt>
    <dgm:pt modelId="{E9115D00-E9DF-4171-8208-1EABBCA10815}" type="pres">
      <dgm:prSet presAssocID="{AA62988E-9ABA-433A-BC9A-B5745ABDBA69}" presName="child3group" presStyleCnt="0"/>
      <dgm:spPr/>
    </dgm:pt>
    <dgm:pt modelId="{17E66528-910B-4C07-A1EC-93700D31E7E0}" type="pres">
      <dgm:prSet presAssocID="{AA62988E-9ABA-433A-BC9A-B5745ABDBA69}" presName="child3" presStyleLbl="bgAcc1" presStyleIdx="2" presStyleCnt="4" custScaleX="135056" custLinFactNeighborX="9380" custLinFactNeighborY="2557"/>
      <dgm:spPr/>
    </dgm:pt>
    <dgm:pt modelId="{9FFDB6ED-2202-4A7B-A45E-E245DEFB32F9}" type="pres">
      <dgm:prSet presAssocID="{AA62988E-9ABA-433A-BC9A-B5745ABDBA69}" presName="child3Text" presStyleLbl="bgAcc1" presStyleIdx="2" presStyleCnt="4">
        <dgm:presLayoutVars>
          <dgm:bulletEnabled val="1"/>
        </dgm:presLayoutVars>
      </dgm:prSet>
      <dgm:spPr/>
    </dgm:pt>
    <dgm:pt modelId="{1F6035F4-2D72-4D6C-98A3-938E18CBD3CC}" type="pres">
      <dgm:prSet presAssocID="{AA62988E-9ABA-433A-BC9A-B5745ABDBA69}" presName="child4group" presStyleCnt="0"/>
      <dgm:spPr/>
    </dgm:pt>
    <dgm:pt modelId="{2E7A2AD7-CEB9-4705-ABDA-E1A1F66615CA}" type="pres">
      <dgm:prSet presAssocID="{AA62988E-9ABA-433A-BC9A-B5745ABDBA69}" presName="child4" presStyleLbl="bgAcc1" presStyleIdx="3" presStyleCnt="4" custScaleX="135056" custLinFactNeighborX="-6390" custLinFactNeighborY="2557"/>
      <dgm:spPr/>
    </dgm:pt>
    <dgm:pt modelId="{DC21E6DC-905B-4B9C-B24C-0320CB4B13A1}" type="pres">
      <dgm:prSet presAssocID="{AA62988E-9ABA-433A-BC9A-B5745ABDBA69}" presName="child4Text" presStyleLbl="bgAcc1" presStyleIdx="3" presStyleCnt="4">
        <dgm:presLayoutVars>
          <dgm:bulletEnabled val="1"/>
        </dgm:presLayoutVars>
      </dgm:prSet>
      <dgm:spPr/>
    </dgm:pt>
    <dgm:pt modelId="{66F17C5B-70C8-4B45-BFB1-906D6B3EB9E0}" type="pres">
      <dgm:prSet presAssocID="{AA62988E-9ABA-433A-BC9A-B5745ABDBA69}" presName="childPlaceholder" presStyleCnt="0"/>
      <dgm:spPr/>
    </dgm:pt>
    <dgm:pt modelId="{C1625857-ECC7-44F2-9A3F-B84877166A39}" type="pres">
      <dgm:prSet presAssocID="{AA62988E-9ABA-433A-BC9A-B5745ABDBA69}" presName="circle" presStyleCnt="0"/>
      <dgm:spPr/>
    </dgm:pt>
    <dgm:pt modelId="{033DFB7A-C9EA-457F-A861-9A97EF3E7F07}" type="pres">
      <dgm:prSet presAssocID="{AA62988E-9ABA-433A-BC9A-B5745ABDBA69}" presName="quadrant1" presStyleLbl="node1" presStyleIdx="0" presStyleCnt="4">
        <dgm:presLayoutVars>
          <dgm:chMax val="1"/>
          <dgm:bulletEnabled val="1"/>
        </dgm:presLayoutVars>
      </dgm:prSet>
      <dgm:spPr/>
    </dgm:pt>
    <dgm:pt modelId="{84394AEE-2A66-45B0-A17F-BEF5187D6F79}" type="pres">
      <dgm:prSet presAssocID="{AA62988E-9ABA-433A-BC9A-B5745ABDBA69}" presName="quadrant2" presStyleLbl="node1" presStyleIdx="1" presStyleCnt="4">
        <dgm:presLayoutVars>
          <dgm:chMax val="1"/>
          <dgm:bulletEnabled val="1"/>
        </dgm:presLayoutVars>
      </dgm:prSet>
      <dgm:spPr/>
    </dgm:pt>
    <dgm:pt modelId="{4CBB6B00-B5D7-4989-A164-274D80E515BD}" type="pres">
      <dgm:prSet presAssocID="{AA62988E-9ABA-433A-BC9A-B5745ABDBA69}" presName="quadrant3" presStyleLbl="node1" presStyleIdx="2" presStyleCnt="4">
        <dgm:presLayoutVars>
          <dgm:chMax val="1"/>
          <dgm:bulletEnabled val="1"/>
        </dgm:presLayoutVars>
      </dgm:prSet>
      <dgm:spPr/>
    </dgm:pt>
    <dgm:pt modelId="{B7CBCE5D-402A-4ADD-A5CD-4B54DBF4481F}" type="pres">
      <dgm:prSet presAssocID="{AA62988E-9ABA-433A-BC9A-B5745ABDBA69}" presName="quadrant4" presStyleLbl="node1" presStyleIdx="3" presStyleCnt="4">
        <dgm:presLayoutVars>
          <dgm:chMax val="1"/>
          <dgm:bulletEnabled val="1"/>
        </dgm:presLayoutVars>
      </dgm:prSet>
      <dgm:spPr/>
    </dgm:pt>
    <dgm:pt modelId="{FB46FF29-01CE-45BA-AA9E-0C33795E99D8}" type="pres">
      <dgm:prSet presAssocID="{AA62988E-9ABA-433A-BC9A-B5745ABDBA69}" presName="quadrantPlaceholder" presStyleCnt="0"/>
      <dgm:spPr/>
    </dgm:pt>
    <dgm:pt modelId="{03E80097-776B-48BB-B363-EE9A2547094A}" type="pres">
      <dgm:prSet presAssocID="{AA62988E-9ABA-433A-BC9A-B5745ABDBA69}" presName="center1" presStyleLbl="fgShp" presStyleIdx="0" presStyleCnt="2"/>
      <dgm:spPr/>
    </dgm:pt>
    <dgm:pt modelId="{C7E9E9DD-D0B1-4DCB-B5D0-699E885B19C9}" type="pres">
      <dgm:prSet presAssocID="{AA62988E-9ABA-433A-BC9A-B5745ABDBA69}" presName="center2" presStyleLbl="fgShp" presStyleIdx="1" presStyleCnt="2"/>
      <dgm:spPr/>
    </dgm:pt>
  </dgm:ptLst>
  <dgm:cxnLst>
    <dgm:cxn modelId="{A6AE2902-5CE1-4F4A-9436-FAC970CD0251}" srcId="{ECA94740-EFFE-4A55-9898-935DACA4D936}" destId="{92E6A1A4-277C-4F36-BF19-03489D8BC02B}" srcOrd="0" destOrd="0" parTransId="{9080C211-7811-4A6A-AF02-F6DB2EB4305E}" sibTransId="{1CFE2EAB-76C2-4EB5-AA7B-C09C6908DBB8}"/>
    <dgm:cxn modelId="{8E877532-1253-4976-8262-E1251F577E9C}" type="presOf" srcId="{06E31199-B2FD-48D0-9540-4FC10E3BE24D}" destId="{9FFDB6ED-2202-4A7B-A45E-E245DEFB32F9}" srcOrd="1" destOrd="0" presId="urn:microsoft.com/office/officeart/2005/8/layout/cycle4#1"/>
    <dgm:cxn modelId="{7DDE2D3E-1C16-4D4A-AA07-AC3A2BB76F54}" type="presOf" srcId="{8769EEA7-F750-4850-BA04-1C6E69BCEF23}" destId="{49C5A24F-8A51-4480-88FB-67BAFA347502}" srcOrd="0" destOrd="0" presId="urn:microsoft.com/office/officeart/2005/8/layout/cycle4#1"/>
    <dgm:cxn modelId="{2E39C64A-0880-41E5-800C-5D1E26B59E2E}" type="presOf" srcId="{ECA94740-EFFE-4A55-9898-935DACA4D936}" destId="{B7CBCE5D-402A-4ADD-A5CD-4B54DBF4481F}" srcOrd="0" destOrd="0" presId="urn:microsoft.com/office/officeart/2005/8/layout/cycle4#1"/>
    <dgm:cxn modelId="{AB5D2B6C-A252-4881-916E-1CF073A5A57F}" type="presOf" srcId="{8769EEA7-F750-4850-BA04-1C6E69BCEF23}" destId="{3E8EDB35-A081-4DA5-91B7-B5615CFFD0F1}" srcOrd="1" destOrd="0" presId="urn:microsoft.com/office/officeart/2005/8/layout/cycle4#1"/>
    <dgm:cxn modelId="{51182D4E-3708-4F82-818E-2AD359FEF7BF}" srcId="{AA62988E-9ABA-433A-BC9A-B5745ABDBA69}" destId="{9292F520-C7B8-4FB1-BAF7-B7CB10B3F72C}" srcOrd="0" destOrd="0" parTransId="{A27523EE-5FB1-4360-949E-5C36C5F860B4}" sibTransId="{17CB9330-772C-4929-99B9-183070D97A80}"/>
    <dgm:cxn modelId="{FD85964F-A59D-45BE-8D5F-EA66E0696106}" type="presOf" srcId="{92E6A1A4-277C-4F36-BF19-03489D8BC02B}" destId="{2E7A2AD7-CEB9-4705-ABDA-E1A1F66615CA}" srcOrd="0" destOrd="0" presId="urn:microsoft.com/office/officeart/2005/8/layout/cycle4#1"/>
    <dgm:cxn modelId="{B9150671-B7B9-4FFD-AFF7-96490E7D169A}" type="presOf" srcId="{1ACC4CC9-40A8-46A9-AF22-D355004DFDE1}" destId="{4CBB6B00-B5D7-4989-A164-274D80E515BD}" srcOrd="0" destOrd="0" presId="urn:microsoft.com/office/officeart/2005/8/layout/cycle4#1"/>
    <dgm:cxn modelId="{11C8A856-5D7C-4977-8D79-F84364D422D6}" type="presOf" srcId="{9292F520-C7B8-4FB1-BAF7-B7CB10B3F72C}" destId="{033DFB7A-C9EA-457F-A861-9A97EF3E7F07}" srcOrd="0" destOrd="0" presId="urn:microsoft.com/office/officeart/2005/8/layout/cycle4#1"/>
    <dgm:cxn modelId="{71261085-28AD-443F-954B-51968FDAB751}" srcId="{AA62988E-9ABA-433A-BC9A-B5745ABDBA69}" destId="{57DD5C8A-D3D5-4078-89A9-B0FEBEB5ADD7}" srcOrd="1" destOrd="0" parTransId="{CA4E982A-3D22-40CA-B842-090B079545AB}" sibTransId="{95F9E557-99AB-4077-AAF1-A8206250A0A2}"/>
    <dgm:cxn modelId="{9E2ED0A4-A4DD-4BB5-AD9F-EE78F501865D}" srcId="{1ACC4CC9-40A8-46A9-AF22-D355004DFDE1}" destId="{06E31199-B2FD-48D0-9540-4FC10E3BE24D}" srcOrd="0" destOrd="0" parTransId="{724CB38B-FFEA-4C4E-B4CD-2262BCB3B9AD}" sibTransId="{5E2A5E3A-8427-49F3-821A-D4122A563780}"/>
    <dgm:cxn modelId="{FD773CB0-7369-48EA-ABE4-06068C2379AA}" type="presOf" srcId="{AA62988E-9ABA-433A-BC9A-B5745ABDBA69}" destId="{3BBDEC82-3CCA-4235-9F57-3561AC6AE919}" srcOrd="0" destOrd="0" presId="urn:microsoft.com/office/officeart/2005/8/layout/cycle4#1"/>
    <dgm:cxn modelId="{7F7045B5-8E88-4826-AF9A-A1D938059B75}" srcId="{AA62988E-9ABA-433A-BC9A-B5745ABDBA69}" destId="{ECA94740-EFFE-4A55-9898-935DACA4D936}" srcOrd="3" destOrd="0" parTransId="{EEEE2DEA-C156-46A3-8A07-3B79E270CDB5}" sibTransId="{233EDDB5-6B0C-4FBE-A052-E39E8E96C376}"/>
    <dgm:cxn modelId="{A43E02C1-420C-4B2C-82DD-C4248DEB2344}" type="presOf" srcId="{06E31199-B2FD-48D0-9540-4FC10E3BE24D}" destId="{17E66528-910B-4C07-A1EC-93700D31E7E0}" srcOrd="0" destOrd="0" presId="urn:microsoft.com/office/officeart/2005/8/layout/cycle4#1"/>
    <dgm:cxn modelId="{D06853D0-F930-4366-9999-28B6D45BFE48}" srcId="{57DD5C8A-D3D5-4078-89A9-B0FEBEB5ADD7}" destId="{D69DFF41-EDD4-4983-BA76-9567F7CE66E8}" srcOrd="0" destOrd="0" parTransId="{D046A71E-2F79-45BC-A749-48A51A13BAB4}" sibTransId="{A187F2D5-F361-4CF9-BDA3-9088A565D81D}"/>
    <dgm:cxn modelId="{A04BEBDA-EC3D-4A28-92AF-C27B6EF893B5}" srcId="{9292F520-C7B8-4FB1-BAF7-B7CB10B3F72C}" destId="{8769EEA7-F750-4850-BA04-1C6E69BCEF23}" srcOrd="0" destOrd="0" parTransId="{30DE4794-B2DB-46C6-8813-84230FE7C1FD}" sibTransId="{F59E5500-2CBF-4164-BDEE-D07487185A2D}"/>
    <dgm:cxn modelId="{0A3233DC-BA27-4821-89A2-9733EF20107A}" type="presOf" srcId="{D69DFF41-EDD4-4983-BA76-9567F7CE66E8}" destId="{164CA27A-2FF9-417B-98E9-7753F72D84A1}" srcOrd="1" destOrd="0" presId="urn:microsoft.com/office/officeart/2005/8/layout/cycle4#1"/>
    <dgm:cxn modelId="{93805CE2-2E2A-4AB5-93AF-D35496B104BA}" type="presOf" srcId="{92E6A1A4-277C-4F36-BF19-03489D8BC02B}" destId="{DC21E6DC-905B-4B9C-B24C-0320CB4B13A1}" srcOrd="1" destOrd="0" presId="urn:microsoft.com/office/officeart/2005/8/layout/cycle4#1"/>
    <dgm:cxn modelId="{2D4BB3E3-CE36-4AA3-BFA9-A44E8A0E27A2}" type="presOf" srcId="{57DD5C8A-D3D5-4078-89A9-B0FEBEB5ADD7}" destId="{84394AEE-2A66-45B0-A17F-BEF5187D6F79}" srcOrd="0" destOrd="0" presId="urn:microsoft.com/office/officeart/2005/8/layout/cycle4#1"/>
    <dgm:cxn modelId="{B7DFCCFD-1EC1-4922-9F3C-0EE5C8EB9BF7}" srcId="{AA62988E-9ABA-433A-BC9A-B5745ABDBA69}" destId="{1ACC4CC9-40A8-46A9-AF22-D355004DFDE1}" srcOrd="2" destOrd="0" parTransId="{9C3DA31A-E272-4FF8-95E1-40FC8CE3711F}" sibTransId="{5ABDFBD1-3C92-4260-B654-3DB8D0A31BEB}"/>
    <dgm:cxn modelId="{3F9C82FF-0D37-415A-B8E2-A618D96DEB65}" type="presOf" srcId="{D69DFF41-EDD4-4983-BA76-9567F7CE66E8}" destId="{6D68114A-D4B1-4E9B-9FB8-445AD66E4871}" srcOrd="0" destOrd="0" presId="urn:microsoft.com/office/officeart/2005/8/layout/cycle4#1"/>
    <dgm:cxn modelId="{7049C1B8-A569-4A51-9A9D-034C5B73A0D4}" type="presParOf" srcId="{3BBDEC82-3CCA-4235-9F57-3561AC6AE919}" destId="{568A3FA8-7F19-486D-8B91-441EB086677D}" srcOrd="0" destOrd="0" presId="urn:microsoft.com/office/officeart/2005/8/layout/cycle4#1"/>
    <dgm:cxn modelId="{7C743A0D-1ED6-4C81-856E-4A3D3B34CE73}" type="presParOf" srcId="{568A3FA8-7F19-486D-8B91-441EB086677D}" destId="{569D338A-F959-48F1-B9B4-9FACF0329E36}" srcOrd="0" destOrd="0" presId="urn:microsoft.com/office/officeart/2005/8/layout/cycle4#1"/>
    <dgm:cxn modelId="{044AFC04-0E5A-4FCB-BF2B-19B2C8BE5D68}" type="presParOf" srcId="{569D338A-F959-48F1-B9B4-9FACF0329E36}" destId="{49C5A24F-8A51-4480-88FB-67BAFA347502}" srcOrd="0" destOrd="0" presId="urn:microsoft.com/office/officeart/2005/8/layout/cycle4#1"/>
    <dgm:cxn modelId="{A8AA9364-C997-4BF8-94F9-2912235C0EB2}" type="presParOf" srcId="{569D338A-F959-48F1-B9B4-9FACF0329E36}" destId="{3E8EDB35-A081-4DA5-91B7-B5615CFFD0F1}" srcOrd="1" destOrd="0" presId="urn:microsoft.com/office/officeart/2005/8/layout/cycle4#1"/>
    <dgm:cxn modelId="{B47D3D8A-B982-4D79-A193-C095C96E2E31}" type="presParOf" srcId="{568A3FA8-7F19-486D-8B91-441EB086677D}" destId="{33F0A1FF-9369-4E98-AD97-E4314954F0F0}" srcOrd="1" destOrd="0" presId="urn:microsoft.com/office/officeart/2005/8/layout/cycle4#1"/>
    <dgm:cxn modelId="{41A70F42-2E57-4664-90AB-301EBC4CF735}" type="presParOf" srcId="{33F0A1FF-9369-4E98-AD97-E4314954F0F0}" destId="{6D68114A-D4B1-4E9B-9FB8-445AD66E4871}" srcOrd="0" destOrd="0" presId="urn:microsoft.com/office/officeart/2005/8/layout/cycle4#1"/>
    <dgm:cxn modelId="{5793AA85-D73C-417E-B4B9-FD29DFDB0C3A}" type="presParOf" srcId="{33F0A1FF-9369-4E98-AD97-E4314954F0F0}" destId="{164CA27A-2FF9-417B-98E9-7753F72D84A1}" srcOrd="1" destOrd="0" presId="urn:microsoft.com/office/officeart/2005/8/layout/cycle4#1"/>
    <dgm:cxn modelId="{D40F7AF1-831C-4306-B46C-89AAE1E098F5}" type="presParOf" srcId="{568A3FA8-7F19-486D-8B91-441EB086677D}" destId="{E9115D00-E9DF-4171-8208-1EABBCA10815}" srcOrd="2" destOrd="0" presId="urn:microsoft.com/office/officeart/2005/8/layout/cycle4#1"/>
    <dgm:cxn modelId="{6FDC61B1-2084-42A2-A2D1-0039B3436CB2}" type="presParOf" srcId="{E9115D00-E9DF-4171-8208-1EABBCA10815}" destId="{17E66528-910B-4C07-A1EC-93700D31E7E0}" srcOrd="0" destOrd="0" presId="urn:microsoft.com/office/officeart/2005/8/layout/cycle4#1"/>
    <dgm:cxn modelId="{5D83524D-B14E-4E71-AA94-D7840ADF5C74}" type="presParOf" srcId="{E9115D00-E9DF-4171-8208-1EABBCA10815}" destId="{9FFDB6ED-2202-4A7B-A45E-E245DEFB32F9}" srcOrd="1" destOrd="0" presId="urn:microsoft.com/office/officeart/2005/8/layout/cycle4#1"/>
    <dgm:cxn modelId="{8EDC37DA-BA6D-436C-A06B-ED09083AC1F2}" type="presParOf" srcId="{568A3FA8-7F19-486D-8B91-441EB086677D}" destId="{1F6035F4-2D72-4D6C-98A3-938E18CBD3CC}" srcOrd="3" destOrd="0" presId="urn:microsoft.com/office/officeart/2005/8/layout/cycle4#1"/>
    <dgm:cxn modelId="{1634BF41-A51D-4D81-B607-4DCE1A710208}" type="presParOf" srcId="{1F6035F4-2D72-4D6C-98A3-938E18CBD3CC}" destId="{2E7A2AD7-CEB9-4705-ABDA-E1A1F66615CA}" srcOrd="0" destOrd="0" presId="urn:microsoft.com/office/officeart/2005/8/layout/cycle4#1"/>
    <dgm:cxn modelId="{EB785609-FD34-4495-BF0A-9D27DEE2DE5A}" type="presParOf" srcId="{1F6035F4-2D72-4D6C-98A3-938E18CBD3CC}" destId="{DC21E6DC-905B-4B9C-B24C-0320CB4B13A1}" srcOrd="1" destOrd="0" presId="urn:microsoft.com/office/officeart/2005/8/layout/cycle4#1"/>
    <dgm:cxn modelId="{FF66DF08-A314-4EED-B7B4-085C0718DD4C}" type="presParOf" srcId="{568A3FA8-7F19-486D-8B91-441EB086677D}" destId="{66F17C5B-70C8-4B45-BFB1-906D6B3EB9E0}" srcOrd="4" destOrd="0" presId="urn:microsoft.com/office/officeart/2005/8/layout/cycle4#1"/>
    <dgm:cxn modelId="{9CC986C1-F523-4E77-9E60-6AF576B661BE}" type="presParOf" srcId="{3BBDEC82-3CCA-4235-9F57-3561AC6AE919}" destId="{C1625857-ECC7-44F2-9A3F-B84877166A39}" srcOrd="1" destOrd="0" presId="urn:microsoft.com/office/officeart/2005/8/layout/cycle4#1"/>
    <dgm:cxn modelId="{ECDBC78A-7AD2-4E15-BBAA-3852E2F8A7F9}" type="presParOf" srcId="{C1625857-ECC7-44F2-9A3F-B84877166A39}" destId="{033DFB7A-C9EA-457F-A861-9A97EF3E7F07}" srcOrd="0" destOrd="0" presId="urn:microsoft.com/office/officeart/2005/8/layout/cycle4#1"/>
    <dgm:cxn modelId="{9C96A394-2518-482A-9CEC-4B98C50947D4}" type="presParOf" srcId="{C1625857-ECC7-44F2-9A3F-B84877166A39}" destId="{84394AEE-2A66-45B0-A17F-BEF5187D6F79}" srcOrd="1" destOrd="0" presId="urn:microsoft.com/office/officeart/2005/8/layout/cycle4#1"/>
    <dgm:cxn modelId="{0C421372-BE40-4F92-9104-81837AA1AAA8}" type="presParOf" srcId="{C1625857-ECC7-44F2-9A3F-B84877166A39}" destId="{4CBB6B00-B5D7-4989-A164-274D80E515BD}" srcOrd="2" destOrd="0" presId="urn:microsoft.com/office/officeart/2005/8/layout/cycle4#1"/>
    <dgm:cxn modelId="{A235D910-9D96-4BD1-BF99-969B6E78E034}" type="presParOf" srcId="{C1625857-ECC7-44F2-9A3F-B84877166A39}" destId="{B7CBCE5D-402A-4ADD-A5CD-4B54DBF4481F}" srcOrd="3" destOrd="0" presId="urn:microsoft.com/office/officeart/2005/8/layout/cycle4#1"/>
    <dgm:cxn modelId="{B96EB75B-74AF-4059-9197-64C390E8F19C}" type="presParOf" srcId="{C1625857-ECC7-44F2-9A3F-B84877166A39}" destId="{FB46FF29-01CE-45BA-AA9E-0C33795E99D8}" srcOrd="4" destOrd="0" presId="urn:microsoft.com/office/officeart/2005/8/layout/cycle4#1"/>
    <dgm:cxn modelId="{C6C47F1E-AA44-4231-8B67-A50AAEA4F123}" type="presParOf" srcId="{3BBDEC82-3CCA-4235-9F57-3561AC6AE919}" destId="{03E80097-776B-48BB-B363-EE9A2547094A}" srcOrd="2" destOrd="0" presId="urn:microsoft.com/office/officeart/2005/8/layout/cycle4#1"/>
    <dgm:cxn modelId="{4FC16316-224D-48FE-9AC0-1BC616CA0A6C}" type="presParOf" srcId="{3BBDEC82-3CCA-4235-9F57-3561AC6AE919}" destId="{C7E9E9DD-D0B1-4DCB-B5D0-699E885B19C9}" srcOrd="3" destOrd="0" presId="urn:microsoft.com/office/officeart/2005/8/layout/cycle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A62988E-9ABA-433A-BC9A-B5745ABDBA69}" type="doc">
      <dgm:prSet loTypeId="urn:microsoft.com/office/officeart/2005/8/layout/cycle4#2" loCatId="cycle" qsTypeId="urn:microsoft.com/office/officeart/2005/8/quickstyle/simple1" qsCatId="simple" csTypeId="urn:microsoft.com/office/officeart/2005/8/colors/accent1_2" csCatId="accent1" phldr="1"/>
      <dgm:spPr/>
      <dgm:t>
        <a:bodyPr/>
        <a:lstStyle/>
        <a:p>
          <a:endParaRPr lang="sv-SE"/>
        </a:p>
      </dgm:t>
    </dgm:pt>
    <dgm:pt modelId="{9292F520-C7B8-4FB1-BAF7-B7CB10B3F72C}">
      <dgm:prSet phldrT="[Text]"/>
      <dgm:spPr/>
      <dgm:t>
        <a:bodyPr/>
        <a:lstStyle/>
        <a:p>
          <a:r>
            <a:rPr lang="sv-SE" dirty="0"/>
            <a:t>Förbättra</a:t>
          </a:r>
        </a:p>
      </dgm:t>
    </dgm:pt>
    <dgm:pt modelId="{A27523EE-5FB1-4360-949E-5C36C5F860B4}" type="parTrans" cxnId="{51182D4E-3708-4F82-818E-2AD359FEF7BF}">
      <dgm:prSet/>
      <dgm:spPr/>
      <dgm:t>
        <a:bodyPr/>
        <a:lstStyle/>
        <a:p>
          <a:endParaRPr lang="sv-SE"/>
        </a:p>
      </dgm:t>
    </dgm:pt>
    <dgm:pt modelId="{17CB9330-772C-4929-99B9-183070D97A80}" type="sibTrans" cxnId="{51182D4E-3708-4F82-818E-2AD359FEF7BF}">
      <dgm:prSet/>
      <dgm:spPr/>
      <dgm:t>
        <a:bodyPr/>
        <a:lstStyle/>
        <a:p>
          <a:endParaRPr lang="sv-SE"/>
        </a:p>
      </dgm:t>
    </dgm:pt>
    <dgm:pt modelId="{8769EEA7-F750-4850-BA04-1C6E69BCEF23}">
      <dgm:prSet phldrT="[Text]" custT="1"/>
      <dgm:spPr/>
      <dgm:t>
        <a:bodyPr/>
        <a:lstStyle/>
        <a:p>
          <a:r>
            <a:rPr lang="sv-SE" sz="1400" dirty="0"/>
            <a:t>Säkerställa att vi ständigt förbättrar systemet och förutsättningar för bättre hälsa och säkerhet</a:t>
          </a:r>
          <a:r>
            <a:rPr lang="sv-SE" sz="1600" dirty="0"/>
            <a:t>.</a:t>
          </a:r>
        </a:p>
      </dgm:t>
    </dgm:pt>
    <dgm:pt modelId="{30DE4794-B2DB-46C6-8813-84230FE7C1FD}" type="parTrans" cxnId="{A04BEBDA-EC3D-4A28-92AF-C27B6EF893B5}">
      <dgm:prSet/>
      <dgm:spPr/>
      <dgm:t>
        <a:bodyPr/>
        <a:lstStyle/>
        <a:p>
          <a:endParaRPr lang="sv-SE"/>
        </a:p>
      </dgm:t>
    </dgm:pt>
    <dgm:pt modelId="{F59E5500-2CBF-4164-BDEE-D07487185A2D}" type="sibTrans" cxnId="{A04BEBDA-EC3D-4A28-92AF-C27B6EF893B5}">
      <dgm:prSet/>
      <dgm:spPr/>
      <dgm:t>
        <a:bodyPr/>
        <a:lstStyle/>
        <a:p>
          <a:endParaRPr lang="sv-SE"/>
        </a:p>
      </dgm:t>
    </dgm:pt>
    <dgm:pt modelId="{57DD5C8A-D3D5-4078-89A9-B0FEBEB5ADD7}">
      <dgm:prSet phldrT="[Text]"/>
      <dgm:spPr/>
      <dgm:t>
        <a:bodyPr/>
        <a:lstStyle/>
        <a:p>
          <a:r>
            <a:rPr lang="sv-SE" dirty="0"/>
            <a:t>Planera</a:t>
          </a:r>
        </a:p>
      </dgm:t>
    </dgm:pt>
    <dgm:pt modelId="{CA4E982A-3D22-40CA-B842-090B079545AB}" type="parTrans" cxnId="{71261085-28AD-443F-954B-51968FDAB751}">
      <dgm:prSet/>
      <dgm:spPr/>
      <dgm:t>
        <a:bodyPr/>
        <a:lstStyle/>
        <a:p>
          <a:endParaRPr lang="sv-SE"/>
        </a:p>
      </dgm:t>
    </dgm:pt>
    <dgm:pt modelId="{95F9E557-99AB-4077-AAF1-A8206250A0A2}" type="sibTrans" cxnId="{71261085-28AD-443F-954B-51968FDAB751}">
      <dgm:prSet/>
      <dgm:spPr/>
      <dgm:t>
        <a:bodyPr/>
        <a:lstStyle/>
        <a:p>
          <a:endParaRPr lang="sv-SE"/>
        </a:p>
      </dgm:t>
    </dgm:pt>
    <dgm:pt modelId="{D69DFF41-EDD4-4983-BA76-9567F7CE66E8}">
      <dgm:prSet phldrT="[Text]" custT="1"/>
      <dgm:spPr/>
      <dgm:t>
        <a:bodyPr/>
        <a:lstStyle/>
        <a:p>
          <a:pPr>
            <a:lnSpc>
              <a:spcPct val="100000"/>
            </a:lnSpc>
          </a:pPr>
          <a:r>
            <a:rPr lang="sv-SE" sz="1400" dirty="0"/>
            <a:t>Identifiera viktiga arbetsmiljöfrågor, lagar och krav, samt upprätta mål och handlingsplaner.</a:t>
          </a:r>
        </a:p>
      </dgm:t>
    </dgm:pt>
    <dgm:pt modelId="{D046A71E-2F79-45BC-A749-48A51A13BAB4}" type="parTrans" cxnId="{D06853D0-F930-4366-9999-28B6D45BFE48}">
      <dgm:prSet/>
      <dgm:spPr/>
      <dgm:t>
        <a:bodyPr/>
        <a:lstStyle/>
        <a:p>
          <a:endParaRPr lang="sv-SE"/>
        </a:p>
      </dgm:t>
    </dgm:pt>
    <dgm:pt modelId="{A187F2D5-F361-4CF9-BDA3-9088A565D81D}" type="sibTrans" cxnId="{D06853D0-F930-4366-9999-28B6D45BFE48}">
      <dgm:prSet/>
      <dgm:spPr/>
      <dgm:t>
        <a:bodyPr/>
        <a:lstStyle/>
        <a:p>
          <a:endParaRPr lang="sv-SE"/>
        </a:p>
      </dgm:t>
    </dgm:pt>
    <dgm:pt modelId="{1ACC4CC9-40A8-46A9-AF22-D355004DFDE1}">
      <dgm:prSet phldrT="[Text]"/>
      <dgm:spPr/>
      <dgm:t>
        <a:bodyPr/>
        <a:lstStyle/>
        <a:p>
          <a:r>
            <a:rPr lang="sv-SE" dirty="0"/>
            <a:t>Utföra</a:t>
          </a:r>
        </a:p>
      </dgm:t>
    </dgm:pt>
    <dgm:pt modelId="{9C3DA31A-E272-4FF8-95E1-40FC8CE3711F}" type="parTrans" cxnId="{B7DFCCFD-1EC1-4922-9F3C-0EE5C8EB9BF7}">
      <dgm:prSet/>
      <dgm:spPr/>
      <dgm:t>
        <a:bodyPr/>
        <a:lstStyle/>
        <a:p>
          <a:endParaRPr lang="sv-SE"/>
        </a:p>
      </dgm:t>
    </dgm:pt>
    <dgm:pt modelId="{5ABDFBD1-3C92-4260-B654-3DB8D0A31BEB}" type="sibTrans" cxnId="{B7DFCCFD-1EC1-4922-9F3C-0EE5C8EB9BF7}">
      <dgm:prSet/>
      <dgm:spPr/>
      <dgm:t>
        <a:bodyPr/>
        <a:lstStyle/>
        <a:p>
          <a:endParaRPr lang="sv-SE"/>
        </a:p>
      </dgm:t>
    </dgm:pt>
    <dgm:pt modelId="{ECA94740-EFFE-4A55-9898-935DACA4D936}">
      <dgm:prSet phldrT="[Text]"/>
      <dgm:spPr/>
      <dgm:t>
        <a:bodyPr/>
        <a:lstStyle/>
        <a:p>
          <a:r>
            <a:rPr lang="sv-SE" dirty="0"/>
            <a:t>Följa upp</a:t>
          </a:r>
        </a:p>
      </dgm:t>
    </dgm:pt>
    <dgm:pt modelId="{EEEE2DEA-C156-46A3-8A07-3B79E270CDB5}" type="parTrans" cxnId="{7F7045B5-8E88-4826-AF9A-A1D938059B75}">
      <dgm:prSet/>
      <dgm:spPr/>
      <dgm:t>
        <a:bodyPr/>
        <a:lstStyle/>
        <a:p>
          <a:endParaRPr lang="sv-SE"/>
        </a:p>
      </dgm:t>
    </dgm:pt>
    <dgm:pt modelId="{233EDDB5-6B0C-4FBE-A052-E39E8E96C376}" type="sibTrans" cxnId="{7F7045B5-8E88-4826-AF9A-A1D938059B75}">
      <dgm:prSet/>
      <dgm:spPr/>
      <dgm:t>
        <a:bodyPr/>
        <a:lstStyle/>
        <a:p>
          <a:endParaRPr lang="sv-SE"/>
        </a:p>
      </dgm:t>
    </dgm:pt>
    <dgm:pt modelId="{92E6A1A4-277C-4F36-BF19-03489D8BC02B}">
      <dgm:prSet phldrT="[Text]" custT="1"/>
      <dgm:spPr/>
      <dgm:t>
        <a:bodyPr/>
        <a:lstStyle/>
        <a:p>
          <a:r>
            <a:rPr lang="sv-SE" sz="1400" dirty="0"/>
            <a:t>Följa upp arbetsmiljöarbetet och redovisa resultatet.</a:t>
          </a:r>
        </a:p>
      </dgm:t>
    </dgm:pt>
    <dgm:pt modelId="{9080C211-7811-4A6A-AF02-F6DB2EB4305E}" type="parTrans" cxnId="{A6AE2902-5CE1-4F4A-9436-FAC970CD0251}">
      <dgm:prSet/>
      <dgm:spPr/>
      <dgm:t>
        <a:bodyPr/>
        <a:lstStyle/>
        <a:p>
          <a:endParaRPr lang="sv-SE"/>
        </a:p>
      </dgm:t>
    </dgm:pt>
    <dgm:pt modelId="{1CFE2EAB-76C2-4EB5-AA7B-C09C6908DBB8}" type="sibTrans" cxnId="{A6AE2902-5CE1-4F4A-9436-FAC970CD0251}">
      <dgm:prSet/>
      <dgm:spPr/>
      <dgm:t>
        <a:bodyPr/>
        <a:lstStyle/>
        <a:p>
          <a:endParaRPr lang="sv-SE"/>
        </a:p>
      </dgm:t>
    </dgm:pt>
    <dgm:pt modelId="{06E31199-B2FD-48D0-9540-4FC10E3BE24D}">
      <dgm:prSet phldrT="[Text]" custT="1"/>
      <dgm:spPr/>
      <dgm:t>
        <a:bodyPr/>
        <a:lstStyle/>
        <a:p>
          <a:r>
            <a:rPr lang="sv-SE" sz="1400" dirty="0"/>
            <a:t>Praktiskt utföra arbete enligt vår företagspolicy och fastlagda arbetssätt.</a:t>
          </a:r>
        </a:p>
      </dgm:t>
    </dgm:pt>
    <dgm:pt modelId="{5E2A5E3A-8427-49F3-821A-D4122A563780}" type="sibTrans" cxnId="{9E2ED0A4-A4DD-4BB5-AD9F-EE78F501865D}">
      <dgm:prSet/>
      <dgm:spPr/>
      <dgm:t>
        <a:bodyPr/>
        <a:lstStyle/>
        <a:p>
          <a:endParaRPr lang="sv-SE"/>
        </a:p>
      </dgm:t>
    </dgm:pt>
    <dgm:pt modelId="{724CB38B-FFEA-4C4E-B4CD-2262BCB3B9AD}" type="parTrans" cxnId="{9E2ED0A4-A4DD-4BB5-AD9F-EE78F501865D}">
      <dgm:prSet/>
      <dgm:spPr/>
      <dgm:t>
        <a:bodyPr/>
        <a:lstStyle/>
        <a:p>
          <a:endParaRPr lang="sv-SE"/>
        </a:p>
      </dgm:t>
    </dgm:pt>
    <dgm:pt modelId="{3BBDEC82-3CCA-4235-9F57-3561AC6AE919}" type="pres">
      <dgm:prSet presAssocID="{AA62988E-9ABA-433A-BC9A-B5745ABDBA69}" presName="cycleMatrixDiagram" presStyleCnt="0">
        <dgm:presLayoutVars>
          <dgm:chMax val="1"/>
          <dgm:dir/>
          <dgm:animLvl val="lvl"/>
          <dgm:resizeHandles val="exact"/>
        </dgm:presLayoutVars>
      </dgm:prSet>
      <dgm:spPr/>
    </dgm:pt>
    <dgm:pt modelId="{568A3FA8-7F19-486D-8B91-441EB086677D}" type="pres">
      <dgm:prSet presAssocID="{AA62988E-9ABA-433A-BC9A-B5745ABDBA69}" presName="children" presStyleCnt="0"/>
      <dgm:spPr/>
    </dgm:pt>
    <dgm:pt modelId="{569D338A-F959-48F1-B9B4-9FACF0329E36}" type="pres">
      <dgm:prSet presAssocID="{AA62988E-9ABA-433A-BC9A-B5745ABDBA69}" presName="child1group" presStyleCnt="0"/>
      <dgm:spPr/>
    </dgm:pt>
    <dgm:pt modelId="{49C5A24F-8A51-4480-88FB-67BAFA347502}" type="pres">
      <dgm:prSet presAssocID="{AA62988E-9ABA-433A-BC9A-B5745ABDBA69}" presName="child1" presStyleLbl="bgAcc1" presStyleIdx="0" presStyleCnt="4" custScaleX="135056" custLinFactNeighborX="-6390" custLinFactNeighborY="-1974"/>
      <dgm:spPr/>
    </dgm:pt>
    <dgm:pt modelId="{3E8EDB35-A081-4DA5-91B7-B5615CFFD0F1}" type="pres">
      <dgm:prSet presAssocID="{AA62988E-9ABA-433A-BC9A-B5745ABDBA69}" presName="child1Text" presStyleLbl="bgAcc1" presStyleIdx="0" presStyleCnt="4">
        <dgm:presLayoutVars>
          <dgm:bulletEnabled val="1"/>
        </dgm:presLayoutVars>
      </dgm:prSet>
      <dgm:spPr/>
    </dgm:pt>
    <dgm:pt modelId="{33F0A1FF-9369-4E98-AD97-E4314954F0F0}" type="pres">
      <dgm:prSet presAssocID="{AA62988E-9ABA-433A-BC9A-B5745ABDBA69}" presName="child2group" presStyleCnt="0"/>
      <dgm:spPr/>
    </dgm:pt>
    <dgm:pt modelId="{6D68114A-D4B1-4E9B-9FB8-445AD66E4871}" type="pres">
      <dgm:prSet presAssocID="{AA62988E-9ABA-433A-BC9A-B5745ABDBA69}" presName="child2" presStyleLbl="bgAcc1" presStyleIdx="1" presStyleCnt="4" custScaleX="135056" custLinFactNeighborX="9380" custLinFactNeighborY="-1974"/>
      <dgm:spPr/>
    </dgm:pt>
    <dgm:pt modelId="{164CA27A-2FF9-417B-98E9-7753F72D84A1}" type="pres">
      <dgm:prSet presAssocID="{AA62988E-9ABA-433A-BC9A-B5745ABDBA69}" presName="child2Text" presStyleLbl="bgAcc1" presStyleIdx="1" presStyleCnt="4">
        <dgm:presLayoutVars>
          <dgm:bulletEnabled val="1"/>
        </dgm:presLayoutVars>
      </dgm:prSet>
      <dgm:spPr/>
    </dgm:pt>
    <dgm:pt modelId="{E9115D00-E9DF-4171-8208-1EABBCA10815}" type="pres">
      <dgm:prSet presAssocID="{AA62988E-9ABA-433A-BC9A-B5745ABDBA69}" presName="child3group" presStyleCnt="0"/>
      <dgm:spPr/>
    </dgm:pt>
    <dgm:pt modelId="{17E66528-910B-4C07-A1EC-93700D31E7E0}" type="pres">
      <dgm:prSet presAssocID="{AA62988E-9ABA-433A-BC9A-B5745ABDBA69}" presName="child3" presStyleLbl="bgAcc1" presStyleIdx="2" presStyleCnt="4" custScaleX="135056" custLinFactNeighborX="9380" custLinFactNeighborY="2557"/>
      <dgm:spPr/>
    </dgm:pt>
    <dgm:pt modelId="{9FFDB6ED-2202-4A7B-A45E-E245DEFB32F9}" type="pres">
      <dgm:prSet presAssocID="{AA62988E-9ABA-433A-BC9A-B5745ABDBA69}" presName="child3Text" presStyleLbl="bgAcc1" presStyleIdx="2" presStyleCnt="4">
        <dgm:presLayoutVars>
          <dgm:bulletEnabled val="1"/>
        </dgm:presLayoutVars>
      </dgm:prSet>
      <dgm:spPr/>
    </dgm:pt>
    <dgm:pt modelId="{1F6035F4-2D72-4D6C-98A3-938E18CBD3CC}" type="pres">
      <dgm:prSet presAssocID="{AA62988E-9ABA-433A-BC9A-B5745ABDBA69}" presName="child4group" presStyleCnt="0"/>
      <dgm:spPr/>
    </dgm:pt>
    <dgm:pt modelId="{2E7A2AD7-CEB9-4705-ABDA-E1A1F66615CA}" type="pres">
      <dgm:prSet presAssocID="{AA62988E-9ABA-433A-BC9A-B5745ABDBA69}" presName="child4" presStyleLbl="bgAcc1" presStyleIdx="3" presStyleCnt="4" custScaleX="135056" custLinFactNeighborX="-6390" custLinFactNeighborY="2557"/>
      <dgm:spPr/>
    </dgm:pt>
    <dgm:pt modelId="{DC21E6DC-905B-4B9C-B24C-0320CB4B13A1}" type="pres">
      <dgm:prSet presAssocID="{AA62988E-9ABA-433A-BC9A-B5745ABDBA69}" presName="child4Text" presStyleLbl="bgAcc1" presStyleIdx="3" presStyleCnt="4">
        <dgm:presLayoutVars>
          <dgm:bulletEnabled val="1"/>
        </dgm:presLayoutVars>
      </dgm:prSet>
      <dgm:spPr/>
    </dgm:pt>
    <dgm:pt modelId="{66F17C5B-70C8-4B45-BFB1-906D6B3EB9E0}" type="pres">
      <dgm:prSet presAssocID="{AA62988E-9ABA-433A-BC9A-B5745ABDBA69}" presName="childPlaceholder" presStyleCnt="0"/>
      <dgm:spPr/>
    </dgm:pt>
    <dgm:pt modelId="{C1625857-ECC7-44F2-9A3F-B84877166A39}" type="pres">
      <dgm:prSet presAssocID="{AA62988E-9ABA-433A-BC9A-B5745ABDBA69}" presName="circle" presStyleCnt="0"/>
      <dgm:spPr/>
    </dgm:pt>
    <dgm:pt modelId="{033DFB7A-C9EA-457F-A861-9A97EF3E7F07}" type="pres">
      <dgm:prSet presAssocID="{AA62988E-9ABA-433A-BC9A-B5745ABDBA69}" presName="quadrant1" presStyleLbl="node1" presStyleIdx="0" presStyleCnt="4">
        <dgm:presLayoutVars>
          <dgm:chMax val="1"/>
          <dgm:bulletEnabled val="1"/>
        </dgm:presLayoutVars>
      </dgm:prSet>
      <dgm:spPr/>
    </dgm:pt>
    <dgm:pt modelId="{84394AEE-2A66-45B0-A17F-BEF5187D6F79}" type="pres">
      <dgm:prSet presAssocID="{AA62988E-9ABA-433A-BC9A-B5745ABDBA69}" presName="quadrant2" presStyleLbl="node1" presStyleIdx="1" presStyleCnt="4">
        <dgm:presLayoutVars>
          <dgm:chMax val="1"/>
          <dgm:bulletEnabled val="1"/>
        </dgm:presLayoutVars>
      </dgm:prSet>
      <dgm:spPr/>
    </dgm:pt>
    <dgm:pt modelId="{4CBB6B00-B5D7-4989-A164-274D80E515BD}" type="pres">
      <dgm:prSet presAssocID="{AA62988E-9ABA-433A-BC9A-B5745ABDBA69}" presName="quadrant3" presStyleLbl="node1" presStyleIdx="2" presStyleCnt="4">
        <dgm:presLayoutVars>
          <dgm:chMax val="1"/>
          <dgm:bulletEnabled val="1"/>
        </dgm:presLayoutVars>
      </dgm:prSet>
      <dgm:spPr/>
    </dgm:pt>
    <dgm:pt modelId="{B7CBCE5D-402A-4ADD-A5CD-4B54DBF4481F}" type="pres">
      <dgm:prSet presAssocID="{AA62988E-9ABA-433A-BC9A-B5745ABDBA69}" presName="quadrant4" presStyleLbl="node1" presStyleIdx="3" presStyleCnt="4">
        <dgm:presLayoutVars>
          <dgm:chMax val="1"/>
          <dgm:bulletEnabled val="1"/>
        </dgm:presLayoutVars>
      </dgm:prSet>
      <dgm:spPr/>
    </dgm:pt>
    <dgm:pt modelId="{FB46FF29-01CE-45BA-AA9E-0C33795E99D8}" type="pres">
      <dgm:prSet presAssocID="{AA62988E-9ABA-433A-BC9A-B5745ABDBA69}" presName="quadrantPlaceholder" presStyleCnt="0"/>
      <dgm:spPr/>
    </dgm:pt>
    <dgm:pt modelId="{03E80097-776B-48BB-B363-EE9A2547094A}" type="pres">
      <dgm:prSet presAssocID="{AA62988E-9ABA-433A-BC9A-B5745ABDBA69}" presName="center1" presStyleLbl="fgShp" presStyleIdx="0" presStyleCnt="2"/>
      <dgm:spPr/>
    </dgm:pt>
    <dgm:pt modelId="{C7E9E9DD-D0B1-4DCB-B5D0-699E885B19C9}" type="pres">
      <dgm:prSet presAssocID="{AA62988E-9ABA-433A-BC9A-B5745ABDBA69}" presName="center2" presStyleLbl="fgShp" presStyleIdx="1" presStyleCnt="2"/>
      <dgm:spPr/>
    </dgm:pt>
  </dgm:ptLst>
  <dgm:cxnLst>
    <dgm:cxn modelId="{A6AE2902-5CE1-4F4A-9436-FAC970CD0251}" srcId="{ECA94740-EFFE-4A55-9898-935DACA4D936}" destId="{92E6A1A4-277C-4F36-BF19-03489D8BC02B}" srcOrd="0" destOrd="0" parTransId="{9080C211-7811-4A6A-AF02-F6DB2EB4305E}" sibTransId="{1CFE2EAB-76C2-4EB5-AA7B-C09C6908DBB8}"/>
    <dgm:cxn modelId="{8E877532-1253-4976-8262-E1251F577E9C}" type="presOf" srcId="{06E31199-B2FD-48D0-9540-4FC10E3BE24D}" destId="{9FFDB6ED-2202-4A7B-A45E-E245DEFB32F9}" srcOrd="1" destOrd="0" presId="urn:microsoft.com/office/officeart/2005/8/layout/cycle4#2"/>
    <dgm:cxn modelId="{7DDE2D3E-1C16-4D4A-AA07-AC3A2BB76F54}" type="presOf" srcId="{8769EEA7-F750-4850-BA04-1C6E69BCEF23}" destId="{49C5A24F-8A51-4480-88FB-67BAFA347502}" srcOrd="0" destOrd="0" presId="urn:microsoft.com/office/officeart/2005/8/layout/cycle4#2"/>
    <dgm:cxn modelId="{2E39C64A-0880-41E5-800C-5D1E26B59E2E}" type="presOf" srcId="{ECA94740-EFFE-4A55-9898-935DACA4D936}" destId="{B7CBCE5D-402A-4ADD-A5CD-4B54DBF4481F}" srcOrd="0" destOrd="0" presId="urn:microsoft.com/office/officeart/2005/8/layout/cycle4#2"/>
    <dgm:cxn modelId="{AB5D2B6C-A252-4881-916E-1CF073A5A57F}" type="presOf" srcId="{8769EEA7-F750-4850-BA04-1C6E69BCEF23}" destId="{3E8EDB35-A081-4DA5-91B7-B5615CFFD0F1}" srcOrd="1" destOrd="0" presId="urn:microsoft.com/office/officeart/2005/8/layout/cycle4#2"/>
    <dgm:cxn modelId="{51182D4E-3708-4F82-818E-2AD359FEF7BF}" srcId="{AA62988E-9ABA-433A-BC9A-B5745ABDBA69}" destId="{9292F520-C7B8-4FB1-BAF7-B7CB10B3F72C}" srcOrd="0" destOrd="0" parTransId="{A27523EE-5FB1-4360-949E-5C36C5F860B4}" sibTransId="{17CB9330-772C-4929-99B9-183070D97A80}"/>
    <dgm:cxn modelId="{FD85964F-A59D-45BE-8D5F-EA66E0696106}" type="presOf" srcId="{92E6A1A4-277C-4F36-BF19-03489D8BC02B}" destId="{2E7A2AD7-CEB9-4705-ABDA-E1A1F66615CA}" srcOrd="0" destOrd="0" presId="urn:microsoft.com/office/officeart/2005/8/layout/cycle4#2"/>
    <dgm:cxn modelId="{B9150671-B7B9-4FFD-AFF7-96490E7D169A}" type="presOf" srcId="{1ACC4CC9-40A8-46A9-AF22-D355004DFDE1}" destId="{4CBB6B00-B5D7-4989-A164-274D80E515BD}" srcOrd="0" destOrd="0" presId="urn:microsoft.com/office/officeart/2005/8/layout/cycle4#2"/>
    <dgm:cxn modelId="{11C8A856-5D7C-4977-8D79-F84364D422D6}" type="presOf" srcId="{9292F520-C7B8-4FB1-BAF7-B7CB10B3F72C}" destId="{033DFB7A-C9EA-457F-A861-9A97EF3E7F07}" srcOrd="0" destOrd="0" presId="urn:microsoft.com/office/officeart/2005/8/layout/cycle4#2"/>
    <dgm:cxn modelId="{71261085-28AD-443F-954B-51968FDAB751}" srcId="{AA62988E-9ABA-433A-BC9A-B5745ABDBA69}" destId="{57DD5C8A-D3D5-4078-89A9-B0FEBEB5ADD7}" srcOrd="1" destOrd="0" parTransId="{CA4E982A-3D22-40CA-B842-090B079545AB}" sibTransId="{95F9E557-99AB-4077-AAF1-A8206250A0A2}"/>
    <dgm:cxn modelId="{9E2ED0A4-A4DD-4BB5-AD9F-EE78F501865D}" srcId="{1ACC4CC9-40A8-46A9-AF22-D355004DFDE1}" destId="{06E31199-B2FD-48D0-9540-4FC10E3BE24D}" srcOrd="0" destOrd="0" parTransId="{724CB38B-FFEA-4C4E-B4CD-2262BCB3B9AD}" sibTransId="{5E2A5E3A-8427-49F3-821A-D4122A563780}"/>
    <dgm:cxn modelId="{FD773CB0-7369-48EA-ABE4-06068C2379AA}" type="presOf" srcId="{AA62988E-9ABA-433A-BC9A-B5745ABDBA69}" destId="{3BBDEC82-3CCA-4235-9F57-3561AC6AE919}" srcOrd="0" destOrd="0" presId="urn:microsoft.com/office/officeart/2005/8/layout/cycle4#2"/>
    <dgm:cxn modelId="{7F7045B5-8E88-4826-AF9A-A1D938059B75}" srcId="{AA62988E-9ABA-433A-BC9A-B5745ABDBA69}" destId="{ECA94740-EFFE-4A55-9898-935DACA4D936}" srcOrd="3" destOrd="0" parTransId="{EEEE2DEA-C156-46A3-8A07-3B79E270CDB5}" sibTransId="{233EDDB5-6B0C-4FBE-A052-E39E8E96C376}"/>
    <dgm:cxn modelId="{A43E02C1-420C-4B2C-82DD-C4248DEB2344}" type="presOf" srcId="{06E31199-B2FD-48D0-9540-4FC10E3BE24D}" destId="{17E66528-910B-4C07-A1EC-93700D31E7E0}" srcOrd="0" destOrd="0" presId="urn:microsoft.com/office/officeart/2005/8/layout/cycle4#2"/>
    <dgm:cxn modelId="{D06853D0-F930-4366-9999-28B6D45BFE48}" srcId="{57DD5C8A-D3D5-4078-89A9-B0FEBEB5ADD7}" destId="{D69DFF41-EDD4-4983-BA76-9567F7CE66E8}" srcOrd="0" destOrd="0" parTransId="{D046A71E-2F79-45BC-A749-48A51A13BAB4}" sibTransId="{A187F2D5-F361-4CF9-BDA3-9088A565D81D}"/>
    <dgm:cxn modelId="{A04BEBDA-EC3D-4A28-92AF-C27B6EF893B5}" srcId="{9292F520-C7B8-4FB1-BAF7-B7CB10B3F72C}" destId="{8769EEA7-F750-4850-BA04-1C6E69BCEF23}" srcOrd="0" destOrd="0" parTransId="{30DE4794-B2DB-46C6-8813-84230FE7C1FD}" sibTransId="{F59E5500-2CBF-4164-BDEE-D07487185A2D}"/>
    <dgm:cxn modelId="{0A3233DC-BA27-4821-89A2-9733EF20107A}" type="presOf" srcId="{D69DFF41-EDD4-4983-BA76-9567F7CE66E8}" destId="{164CA27A-2FF9-417B-98E9-7753F72D84A1}" srcOrd="1" destOrd="0" presId="urn:microsoft.com/office/officeart/2005/8/layout/cycle4#2"/>
    <dgm:cxn modelId="{93805CE2-2E2A-4AB5-93AF-D35496B104BA}" type="presOf" srcId="{92E6A1A4-277C-4F36-BF19-03489D8BC02B}" destId="{DC21E6DC-905B-4B9C-B24C-0320CB4B13A1}" srcOrd="1" destOrd="0" presId="urn:microsoft.com/office/officeart/2005/8/layout/cycle4#2"/>
    <dgm:cxn modelId="{2D4BB3E3-CE36-4AA3-BFA9-A44E8A0E27A2}" type="presOf" srcId="{57DD5C8A-D3D5-4078-89A9-B0FEBEB5ADD7}" destId="{84394AEE-2A66-45B0-A17F-BEF5187D6F79}" srcOrd="0" destOrd="0" presId="urn:microsoft.com/office/officeart/2005/8/layout/cycle4#2"/>
    <dgm:cxn modelId="{B7DFCCFD-1EC1-4922-9F3C-0EE5C8EB9BF7}" srcId="{AA62988E-9ABA-433A-BC9A-B5745ABDBA69}" destId="{1ACC4CC9-40A8-46A9-AF22-D355004DFDE1}" srcOrd="2" destOrd="0" parTransId="{9C3DA31A-E272-4FF8-95E1-40FC8CE3711F}" sibTransId="{5ABDFBD1-3C92-4260-B654-3DB8D0A31BEB}"/>
    <dgm:cxn modelId="{3F9C82FF-0D37-415A-B8E2-A618D96DEB65}" type="presOf" srcId="{D69DFF41-EDD4-4983-BA76-9567F7CE66E8}" destId="{6D68114A-D4B1-4E9B-9FB8-445AD66E4871}" srcOrd="0" destOrd="0" presId="urn:microsoft.com/office/officeart/2005/8/layout/cycle4#2"/>
    <dgm:cxn modelId="{7049C1B8-A569-4A51-9A9D-034C5B73A0D4}" type="presParOf" srcId="{3BBDEC82-3CCA-4235-9F57-3561AC6AE919}" destId="{568A3FA8-7F19-486D-8B91-441EB086677D}" srcOrd="0" destOrd="0" presId="urn:microsoft.com/office/officeart/2005/8/layout/cycle4#2"/>
    <dgm:cxn modelId="{7C743A0D-1ED6-4C81-856E-4A3D3B34CE73}" type="presParOf" srcId="{568A3FA8-7F19-486D-8B91-441EB086677D}" destId="{569D338A-F959-48F1-B9B4-9FACF0329E36}" srcOrd="0" destOrd="0" presId="urn:microsoft.com/office/officeart/2005/8/layout/cycle4#2"/>
    <dgm:cxn modelId="{044AFC04-0E5A-4FCB-BF2B-19B2C8BE5D68}" type="presParOf" srcId="{569D338A-F959-48F1-B9B4-9FACF0329E36}" destId="{49C5A24F-8A51-4480-88FB-67BAFA347502}" srcOrd="0" destOrd="0" presId="urn:microsoft.com/office/officeart/2005/8/layout/cycle4#2"/>
    <dgm:cxn modelId="{A8AA9364-C997-4BF8-94F9-2912235C0EB2}" type="presParOf" srcId="{569D338A-F959-48F1-B9B4-9FACF0329E36}" destId="{3E8EDB35-A081-4DA5-91B7-B5615CFFD0F1}" srcOrd="1" destOrd="0" presId="urn:microsoft.com/office/officeart/2005/8/layout/cycle4#2"/>
    <dgm:cxn modelId="{B47D3D8A-B982-4D79-A193-C095C96E2E31}" type="presParOf" srcId="{568A3FA8-7F19-486D-8B91-441EB086677D}" destId="{33F0A1FF-9369-4E98-AD97-E4314954F0F0}" srcOrd="1" destOrd="0" presId="urn:microsoft.com/office/officeart/2005/8/layout/cycle4#2"/>
    <dgm:cxn modelId="{41A70F42-2E57-4664-90AB-301EBC4CF735}" type="presParOf" srcId="{33F0A1FF-9369-4E98-AD97-E4314954F0F0}" destId="{6D68114A-D4B1-4E9B-9FB8-445AD66E4871}" srcOrd="0" destOrd="0" presId="urn:microsoft.com/office/officeart/2005/8/layout/cycle4#2"/>
    <dgm:cxn modelId="{5793AA85-D73C-417E-B4B9-FD29DFDB0C3A}" type="presParOf" srcId="{33F0A1FF-9369-4E98-AD97-E4314954F0F0}" destId="{164CA27A-2FF9-417B-98E9-7753F72D84A1}" srcOrd="1" destOrd="0" presId="urn:microsoft.com/office/officeart/2005/8/layout/cycle4#2"/>
    <dgm:cxn modelId="{D40F7AF1-831C-4306-B46C-89AAE1E098F5}" type="presParOf" srcId="{568A3FA8-7F19-486D-8B91-441EB086677D}" destId="{E9115D00-E9DF-4171-8208-1EABBCA10815}" srcOrd="2" destOrd="0" presId="urn:microsoft.com/office/officeart/2005/8/layout/cycle4#2"/>
    <dgm:cxn modelId="{6FDC61B1-2084-42A2-A2D1-0039B3436CB2}" type="presParOf" srcId="{E9115D00-E9DF-4171-8208-1EABBCA10815}" destId="{17E66528-910B-4C07-A1EC-93700D31E7E0}" srcOrd="0" destOrd="0" presId="urn:microsoft.com/office/officeart/2005/8/layout/cycle4#2"/>
    <dgm:cxn modelId="{5D83524D-B14E-4E71-AA94-D7840ADF5C74}" type="presParOf" srcId="{E9115D00-E9DF-4171-8208-1EABBCA10815}" destId="{9FFDB6ED-2202-4A7B-A45E-E245DEFB32F9}" srcOrd="1" destOrd="0" presId="urn:microsoft.com/office/officeart/2005/8/layout/cycle4#2"/>
    <dgm:cxn modelId="{8EDC37DA-BA6D-436C-A06B-ED09083AC1F2}" type="presParOf" srcId="{568A3FA8-7F19-486D-8B91-441EB086677D}" destId="{1F6035F4-2D72-4D6C-98A3-938E18CBD3CC}" srcOrd="3" destOrd="0" presId="urn:microsoft.com/office/officeart/2005/8/layout/cycle4#2"/>
    <dgm:cxn modelId="{1634BF41-A51D-4D81-B607-4DCE1A710208}" type="presParOf" srcId="{1F6035F4-2D72-4D6C-98A3-938E18CBD3CC}" destId="{2E7A2AD7-CEB9-4705-ABDA-E1A1F66615CA}" srcOrd="0" destOrd="0" presId="urn:microsoft.com/office/officeart/2005/8/layout/cycle4#2"/>
    <dgm:cxn modelId="{EB785609-FD34-4495-BF0A-9D27DEE2DE5A}" type="presParOf" srcId="{1F6035F4-2D72-4D6C-98A3-938E18CBD3CC}" destId="{DC21E6DC-905B-4B9C-B24C-0320CB4B13A1}" srcOrd="1" destOrd="0" presId="urn:microsoft.com/office/officeart/2005/8/layout/cycle4#2"/>
    <dgm:cxn modelId="{FF66DF08-A314-4EED-B7B4-085C0718DD4C}" type="presParOf" srcId="{568A3FA8-7F19-486D-8B91-441EB086677D}" destId="{66F17C5B-70C8-4B45-BFB1-906D6B3EB9E0}" srcOrd="4" destOrd="0" presId="urn:microsoft.com/office/officeart/2005/8/layout/cycle4#2"/>
    <dgm:cxn modelId="{9CC986C1-F523-4E77-9E60-6AF576B661BE}" type="presParOf" srcId="{3BBDEC82-3CCA-4235-9F57-3561AC6AE919}" destId="{C1625857-ECC7-44F2-9A3F-B84877166A39}" srcOrd="1" destOrd="0" presId="urn:microsoft.com/office/officeart/2005/8/layout/cycle4#2"/>
    <dgm:cxn modelId="{ECDBC78A-7AD2-4E15-BBAA-3852E2F8A7F9}" type="presParOf" srcId="{C1625857-ECC7-44F2-9A3F-B84877166A39}" destId="{033DFB7A-C9EA-457F-A861-9A97EF3E7F07}" srcOrd="0" destOrd="0" presId="urn:microsoft.com/office/officeart/2005/8/layout/cycle4#2"/>
    <dgm:cxn modelId="{9C96A394-2518-482A-9CEC-4B98C50947D4}" type="presParOf" srcId="{C1625857-ECC7-44F2-9A3F-B84877166A39}" destId="{84394AEE-2A66-45B0-A17F-BEF5187D6F79}" srcOrd="1" destOrd="0" presId="urn:microsoft.com/office/officeart/2005/8/layout/cycle4#2"/>
    <dgm:cxn modelId="{0C421372-BE40-4F92-9104-81837AA1AAA8}" type="presParOf" srcId="{C1625857-ECC7-44F2-9A3F-B84877166A39}" destId="{4CBB6B00-B5D7-4989-A164-274D80E515BD}" srcOrd="2" destOrd="0" presId="urn:microsoft.com/office/officeart/2005/8/layout/cycle4#2"/>
    <dgm:cxn modelId="{A235D910-9D96-4BD1-BF99-969B6E78E034}" type="presParOf" srcId="{C1625857-ECC7-44F2-9A3F-B84877166A39}" destId="{B7CBCE5D-402A-4ADD-A5CD-4B54DBF4481F}" srcOrd="3" destOrd="0" presId="urn:microsoft.com/office/officeart/2005/8/layout/cycle4#2"/>
    <dgm:cxn modelId="{B96EB75B-74AF-4059-9197-64C390E8F19C}" type="presParOf" srcId="{C1625857-ECC7-44F2-9A3F-B84877166A39}" destId="{FB46FF29-01CE-45BA-AA9E-0C33795E99D8}" srcOrd="4" destOrd="0" presId="urn:microsoft.com/office/officeart/2005/8/layout/cycle4#2"/>
    <dgm:cxn modelId="{C6C47F1E-AA44-4231-8B67-A50AAEA4F123}" type="presParOf" srcId="{3BBDEC82-3CCA-4235-9F57-3561AC6AE919}" destId="{03E80097-776B-48BB-B363-EE9A2547094A}" srcOrd="2" destOrd="0" presId="urn:microsoft.com/office/officeart/2005/8/layout/cycle4#2"/>
    <dgm:cxn modelId="{4FC16316-224D-48FE-9AC0-1BC616CA0A6C}" type="presParOf" srcId="{3BBDEC82-3CCA-4235-9F57-3561AC6AE919}" destId="{C7E9E9DD-D0B1-4DCB-B5D0-699E885B19C9}" srcOrd="3" destOrd="0" presId="urn:microsoft.com/office/officeart/2005/8/layout/cycle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5F143-1465-4E96-A5DB-ABA53F4CCA7B}">
      <dsp:nvSpPr>
        <dsp:cNvPr id="0" name=""/>
        <dsp:cNvSpPr/>
      </dsp:nvSpPr>
      <dsp:spPr>
        <a:xfrm rot="16200000">
          <a:off x="880268" y="-880268"/>
          <a:ext cx="2011362" cy="3771900"/>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sv-SE" sz="3600" kern="1200" dirty="0"/>
            <a:t>Fakta</a:t>
          </a:r>
        </a:p>
      </dsp:txBody>
      <dsp:txXfrm rot="5400000">
        <a:off x="0" y="0"/>
        <a:ext cx="3771900" cy="1508521"/>
      </dsp:txXfrm>
    </dsp:sp>
    <dsp:sp modelId="{66B91014-B94B-4872-8CCF-2BD2930108F2}">
      <dsp:nvSpPr>
        <dsp:cNvPr id="0" name=""/>
        <dsp:cNvSpPr/>
      </dsp:nvSpPr>
      <dsp:spPr>
        <a:xfrm>
          <a:off x="3771900" y="0"/>
          <a:ext cx="3771900" cy="2011362"/>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sv-SE" sz="3600" kern="1200" dirty="0"/>
            <a:t>Processer</a:t>
          </a:r>
        </a:p>
      </dsp:txBody>
      <dsp:txXfrm>
        <a:off x="3771900" y="0"/>
        <a:ext cx="3771900" cy="1508521"/>
      </dsp:txXfrm>
    </dsp:sp>
    <dsp:sp modelId="{A5CA0664-F011-48DE-9BE4-98A6E507F2E7}">
      <dsp:nvSpPr>
        <dsp:cNvPr id="0" name=""/>
        <dsp:cNvSpPr/>
      </dsp:nvSpPr>
      <dsp:spPr>
        <a:xfrm rot="10800000">
          <a:off x="0" y="2011362"/>
          <a:ext cx="3771900" cy="2011362"/>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sv-SE" sz="3600" kern="1200" dirty="0"/>
            <a:t>Ständiga förbättringar</a:t>
          </a:r>
        </a:p>
      </dsp:txBody>
      <dsp:txXfrm rot="10800000">
        <a:off x="0" y="2514203"/>
        <a:ext cx="3771900" cy="1508521"/>
      </dsp:txXfrm>
    </dsp:sp>
    <dsp:sp modelId="{FCBD0066-C369-4DF1-8B63-E00D6255F407}">
      <dsp:nvSpPr>
        <dsp:cNvPr id="0" name=""/>
        <dsp:cNvSpPr/>
      </dsp:nvSpPr>
      <dsp:spPr>
        <a:xfrm rot="5400000">
          <a:off x="4652168" y="1131093"/>
          <a:ext cx="2011362" cy="3771900"/>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sv-SE" sz="3600" kern="1200" dirty="0"/>
            <a:t>Alla</a:t>
          </a:r>
        </a:p>
      </dsp:txBody>
      <dsp:txXfrm rot="-5400000">
        <a:off x="3771900" y="2514203"/>
        <a:ext cx="3771900" cy="1508521"/>
      </dsp:txXfrm>
    </dsp:sp>
    <dsp:sp modelId="{D9431195-325D-4353-8C04-045975E48ADC}">
      <dsp:nvSpPr>
        <dsp:cNvPr id="0" name=""/>
        <dsp:cNvSpPr/>
      </dsp:nvSpPr>
      <dsp:spPr>
        <a:xfrm>
          <a:off x="2368617" y="1305449"/>
          <a:ext cx="2806565" cy="1411825"/>
        </a:xfrm>
        <a:prstGeom prst="roundRect">
          <a:avLst/>
        </a:prstGeom>
        <a:solidFill>
          <a:schemeClr val="bg1">
            <a:lumMod val="9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sv-SE" sz="3600" kern="1200" dirty="0"/>
            <a:t>Kunden i centrum</a:t>
          </a:r>
        </a:p>
      </dsp:txBody>
      <dsp:txXfrm>
        <a:off x="2437537" y="1374369"/>
        <a:ext cx="2668725" cy="12739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5F143-1465-4E96-A5DB-ABA53F4CCA7B}">
      <dsp:nvSpPr>
        <dsp:cNvPr id="0" name=""/>
        <dsp:cNvSpPr/>
      </dsp:nvSpPr>
      <dsp:spPr>
        <a:xfrm rot="16200000">
          <a:off x="118268" y="-118268"/>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Fakta</a:t>
          </a:r>
        </a:p>
      </dsp:txBody>
      <dsp:txXfrm rot="5400000">
        <a:off x="0" y="0"/>
        <a:ext cx="600471" cy="272950"/>
      </dsp:txXfrm>
    </dsp:sp>
    <dsp:sp modelId="{66B91014-B94B-4872-8CCF-2BD2930108F2}">
      <dsp:nvSpPr>
        <dsp:cNvPr id="0" name=""/>
        <dsp:cNvSpPr/>
      </dsp:nvSpPr>
      <dsp:spPr>
        <a:xfrm>
          <a:off x="600471" y="0"/>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Processer</a:t>
          </a:r>
        </a:p>
      </dsp:txBody>
      <dsp:txXfrm>
        <a:off x="600471" y="0"/>
        <a:ext cx="600471" cy="272950"/>
      </dsp:txXfrm>
    </dsp:sp>
    <dsp:sp modelId="{A5CA0664-F011-48DE-9BE4-98A6E507F2E7}">
      <dsp:nvSpPr>
        <dsp:cNvPr id="0" name=""/>
        <dsp:cNvSpPr/>
      </dsp:nvSpPr>
      <dsp:spPr>
        <a:xfrm rot="10800000">
          <a:off x="0" y="363933"/>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Ständiga förbättringar</a:t>
          </a:r>
        </a:p>
      </dsp:txBody>
      <dsp:txXfrm rot="10800000">
        <a:off x="0" y="454917"/>
        <a:ext cx="600471" cy="272950"/>
      </dsp:txXfrm>
    </dsp:sp>
    <dsp:sp modelId="{FCBD0066-C369-4DF1-8B63-E00D6255F407}">
      <dsp:nvSpPr>
        <dsp:cNvPr id="0" name=""/>
        <dsp:cNvSpPr/>
      </dsp:nvSpPr>
      <dsp:spPr>
        <a:xfrm rot="5400000">
          <a:off x="718741" y="245665"/>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Alla</a:t>
          </a:r>
        </a:p>
      </dsp:txBody>
      <dsp:txXfrm rot="-5400000">
        <a:off x="600472" y="454916"/>
        <a:ext cx="600471" cy="272950"/>
      </dsp:txXfrm>
    </dsp:sp>
    <dsp:sp modelId="{D9431195-325D-4353-8C04-045975E48ADC}">
      <dsp:nvSpPr>
        <dsp:cNvPr id="0" name=""/>
        <dsp:cNvSpPr/>
      </dsp:nvSpPr>
      <dsp:spPr>
        <a:xfrm>
          <a:off x="377074" y="236206"/>
          <a:ext cx="446794" cy="255454"/>
        </a:xfrm>
        <a:prstGeom prst="roundRect">
          <a:avLst/>
        </a:prstGeom>
        <a:solidFill>
          <a:schemeClr val="bg1">
            <a:lumMod val="9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sv-SE" sz="700" kern="1200" dirty="0"/>
            <a:t>Kunden i centrum</a:t>
          </a:r>
        </a:p>
      </dsp:txBody>
      <dsp:txXfrm>
        <a:off x="389544" y="248676"/>
        <a:ext cx="421854" cy="230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5F143-1465-4E96-A5DB-ABA53F4CCA7B}">
      <dsp:nvSpPr>
        <dsp:cNvPr id="0" name=""/>
        <dsp:cNvSpPr/>
      </dsp:nvSpPr>
      <dsp:spPr>
        <a:xfrm rot="16200000">
          <a:off x="118268" y="-118268"/>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Fakta</a:t>
          </a:r>
        </a:p>
      </dsp:txBody>
      <dsp:txXfrm rot="5400000">
        <a:off x="0" y="0"/>
        <a:ext cx="600471" cy="272950"/>
      </dsp:txXfrm>
    </dsp:sp>
    <dsp:sp modelId="{66B91014-B94B-4872-8CCF-2BD2930108F2}">
      <dsp:nvSpPr>
        <dsp:cNvPr id="0" name=""/>
        <dsp:cNvSpPr/>
      </dsp:nvSpPr>
      <dsp:spPr>
        <a:xfrm>
          <a:off x="600471" y="0"/>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Processer</a:t>
          </a:r>
        </a:p>
      </dsp:txBody>
      <dsp:txXfrm>
        <a:off x="600471" y="0"/>
        <a:ext cx="600471" cy="272950"/>
      </dsp:txXfrm>
    </dsp:sp>
    <dsp:sp modelId="{A5CA0664-F011-48DE-9BE4-98A6E507F2E7}">
      <dsp:nvSpPr>
        <dsp:cNvPr id="0" name=""/>
        <dsp:cNvSpPr/>
      </dsp:nvSpPr>
      <dsp:spPr>
        <a:xfrm rot="10800000">
          <a:off x="0" y="363933"/>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Ständiga förbättringar</a:t>
          </a:r>
        </a:p>
      </dsp:txBody>
      <dsp:txXfrm rot="10800000">
        <a:off x="0" y="454917"/>
        <a:ext cx="600471" cy="272950"/>
      </dsp:txXfrm>
    </dsp:sp>
    <dsp:sp modelId="{FCBD0066-C369-4DF1-8B63-E00D6255F407}">
      <dsp:nvSpPr>
        <dsp:cNvPr id="0" name=""/>
        <dsp:cNvSpPr/>
      </dsp:nvSpPr>
      <dsp:spPr>
        <a:xfrm rot="5400000">
          <a:off x="718741" y="245665"/>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Alla</a:t>
          </a:r>
        </a:p>
      </dsp:txBody>
      <dsp:txXfrm rot="-5400000">
        <a:off x="600472" y="454916"/>
        <a:ext cx="600471" cy="272950"/>
      </dsp:txXfrm>
    </dsp:sp>
    <dsp:sp modelId="{D9431195-325D-4353-8C04-045975E48ADC}">
      <dsp:nvSpPr>
        <dsp:cNvPr id="0" name=""/>
        <dsp:cNvSpPr/>
      </dsp:nvSpPr>
      <dsp:spPr>
        <a:xfrm>
          <a:off x="377074" y="236206"/>
          <a:ext cx="446794" cy="255454"/>
        </a:xfrm>
        <a:prstGeom prst="roundRect">
          <a:avLst/>
        </a:prstGeom>
        <a:solidFill>
          <a:schemeClr val="bg1">
            <a:lumMod val="9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sv-SE" sz="700" kern="1200" dirty="0"/>
            <a:t>Kunden i centrum</a:t>
          </a:r>
        </a:p>
      </dsp:txBody>
      <dsp:txXfrm>
        <a:off x="389544" y="248676"/>
        <a:ext cx="421854" cy="2305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5F143-1465-4E96-A5DB-ABA53F4CCA7B}">
      <dsp:nvSpPr>
        <dsp:cNvPr id="0" name=""/>
        <dsp:cNvSpPr/>
      </dsp:nvSpPr>
      <dsp:spPr>
        <a:xfrm rot="16200000">
          <a:off x="118268" y="-118268"/>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Fakta</a:t>
          </a:r>
        </a:p>
      </dsp:txBody>
      <dsp:txXfrm rot="5400000">
        <a:off x="0" y="0"/>
        <a:ext cx="600471" cy="272950"/>
      </dsp:txXfrm>
    </dsp:sp>
    <dsp:sp modelId="{66B91014-B94B-4872-8CCF-2BD2930108F2}">
      <dsp:nvSpPr>
        <dsp:cNvPr id="0" name=""/>
        <dsp:cNvSpPr/>
      </dsp:nvSpPr>
      <dsp:spPr>
        <a:xfrm>
          <a:off x="600471" y="0"/>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Processer</a:t>
          </a:r>
        </a:p>
      </dsp:txBody>
      <dsp:txXfrm>
        <a:off x="600471" y="0"/>
        <a:ext cx="600471" cy="272950"/>
      </dsp:txXfrm>
    </dsp:sp>
    <dsp:sp modelId="{A5CA0664-F011-48DE-9BE4-98A6E507F2E7}">
      <dsp:nvSpPr>
        <dsp:cNvPr id="0" name=""/>
        <dsp:cNvSpPr/>
      </dsp:nvSpPr>
      <dsp:spPr>
        <a:xfrm rot="10800000">
          <a:off x="0" y="363933"/>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Ständiga förbättringar</a:t>
          </a:r>
        </a:p>
      </dsp:txBody>
      <dsp:txXfrm rot="10800000">
        <a:off x="0" y="454917"/>
        <a:ext cx="600471" cy="272950"/>
      </dsp:txXfrm>
    </dsp:sp>
    <dsp:sp modelId="{FCBD0066-C369-4DF1-8B63-E00D6255F407}">
      <dsp:nvSpPr>
        <dsp:cNvPr id="0" name=""/>
        <dsp:cNvSpPr/>
      </dsp:nvSpPr>
      <dsp:spPr>
        <a:xfrm rot="5400000">
          <a:off x="718741" y="245665"/>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Alla</a:t>
          </a:r>
        </a:p>
      </dsp:txBody>
      <dsp:txXfrm rot="-5400000">
        <a:off x="600472" y="454916"/>
        <a:ext cx="600471" cy="272950"/>
      </dsp:txXfrm>
    </dsp:sp>
    <dsp:sp modelId="{D9431195-325D-4353-8C04-045975E48ADC}">
      <dsp:nvSpPr>
        <dsp:cNvPr id="0" name=""/>
        <dsp:cNvSpPr/>
      </dsp:nvSpPr>
      <dsp:spPr>
        <a:xfrm>
          <a:off x="377074" y="236206"/>
          <a:ext cx="446794" cy="255454"/>
        </a:xfrm>
        <a:prstGeom prst="roundRect">
          <a:avLst/>
        </a:prstGeom>
        <a:solidFill>
          <a:schemeClr val="bg1">
            <a:lumMod val="9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sv-SE" sz="700" kern="1200" dirty="0"/>
            <a:t>Kunden i centrum</a:t>
          </a:r>
        </a:p>
      </dsp:txBody>
      <dsp:txXfrm>
        <a:off x="389544" y="248676"/>
        <a:ext cx="421854" cy="2305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5F143-1465-4E96-A5DB-ABA53F4CCA7B}">
      <dsp:nvSpPr>
        <dsp:cNvPr id="0" name=""/>
        <dsp:cNvSpPr/>
      </dsp:nvSpPr>
      <dsp:spPr>
        <a:xfrm rot="16200000">
          <a:off x="118268" y="-118268"/>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Fakta</a:t>
          </a:r>
        </a:p>
      </dsp:txBody>
      <dsp:txXfrm rot="5400000">
        <a:off x="0" y="0"/>
        <a:ext cx="600471" cy="272950"/>
      </dsp:txXfrm>
    </dsp:sp>
    <dsp:sp modelId="{66B91014-B94B-4872-8CCF-2BD2930108F2}">
      <dsp:nvSpPr>
        <dsp:cNvPr id="0" name=""/>
        <dsp:cNvSpPr/>
      </dsp:nvSpPr>
      <dsp:spPr>
        <a:xfrm>
          <a:off x="600471" y="0"/>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Processer</a:t>
          </a:r>
        </a:p>
      </dsp:txBody>
      <dsp:txXfrm>
        <a:off x="600471" y="0"/>
        <a:ext cx="600471" cy="272950"/>
      </dsp:txXfrm>
    </dsp:sp>
    <dsp:sp modelId="{A5CA0664-F011-48DE-9BE4-98A6E507F2E7}">
      <dsp:nvSpPr>
        <dsp:cNvPr id="0" name=""/>
        <dsp:cNvSpPr/>
      </dsp:nvSpPr>
      <dsp:spPr>
        <a:xfrm rot="10800000">
          <a:off x="0" y="363933"/>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Ständiga förbättringar</a:t>
          </a:r>
        </a:p>
      </dsp:txBody>
      <dsp:txXfrm rot="10800000">
        <a:off x="0" y="454917"/>
        <a:ext cx="600471" cy="272950"/>
      </dsp:txXfrm>
    </dsp:sp>
    <dsp:sp modelId="{FCBD0066-C369-4DF1-8B63-E00D6255F407}">
      <dsp:nvSpPr>
        <dsp:cNvPr id="0" name=""/>
        <dsp:cNvSpPr/>
      </dsp:nvSpPr>
      <dsp:spPr>
        <a:xfrm rot="5400000">
          <a:off x="718741" y="245665"/>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Alla</a:t>
          </a:r>
        </a:p>
      </dsp:txBody>
      <dsp:txXfrm rot="-5400000">
        <a:off x="600472" y="454916"/>
        <a:ext cx="600471" cy="272950"/>
      </dsp:txXfrm>
    </dsp:sp>
    <dsp:sp modelId="{D9431195-325D-4353-8C04-045975E48ADC}">
      <dsp:nvSpPr>
        <dsp:cNvPr id="0" name=""/>
        <dsp:cNvSpPr/>
      </dsp:nvSpPr>
      <dsp:spPr>
        <a:xfrm>
          <a:off x="377074" y="236206"/>
          <a:ext cx="446794" cy="255454"/>
        </a:xfrm>
        <a:prstGeom prst="roundRect">
          <a:avLst/>
        </a:prstGeom>
        <a:solidFill>
          <a:schemeClr val="bg1">
            <a:lumMod val="9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sv-SE" sz="700" kern="1200" dirty="0"/>
            <a:t>Kunden i centrum</a:t>
          </a:r>
        </a:p>
      </dsp:txBody>
      <dsp:txXfrm>
        <a:off x="389544" y="248676"/>
        <a:ext cx="421854" cy="2305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5F143-1465-4E96-A5DB-ABA53F4CCA7B}">
      <dsp:nvSpPr>
        <dsp:cNvPr id="0" name=""/>
        <dsp:cNvSpPr/>
      </dsp:nvSpPr>
      <dsp:spPr>
        <a:xfrm rot="16200000">
          <a:off x="118268" y="-118268"/>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Fakta</a:t>
          </a:r>
        </a:p>
      </dsp:txBody>
      <dsp:txXfrm rot="5400000">
        <a:off x="0" y="0"/>
        <a:ext cx="600471" cy="272950"/>
      </dsp:txXfrm>
    </dsp:sp>
    <dsp:sp modelId="{66B91014-B94B-4872-8CCF-2BD2930108F2}">
      <dsp:nvSpPr>
        <dsp:cNvPr id="0" name=""/>
        <dsp:cNvSpPr/>
      </dsp:nvSpPr>
      <dsp:spPr>
        <a:xfrm>
          <a:off x="600471" y="0"/>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Processer</a:t>
          </a:r>
        </a:p>
      </dsp:txBody>
      <dsp:txXfrm>
        <a:off x="600471" y="0"/>
        <a:ext cx="600471" cy="272950"/>
      </dsp:txXfrm>
    </dsp:sp>
    <dsp:sp modelId="{A5CA0664-F011-48DE-9BE4-98A6E507F2E7}">
      <dsp:nvSpPr>
        <dsp:cNvPr id="0" name=""/>
        <dsp:cNvSpPr/>
      </dsp:nvSpPr>
      <dsp:spPr>
        <a:xfrm rot="10800000">
          <a:off x="0" y="363933"/>
          <a:ext cx="600471" cy="363933"/>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Ständiga förbättringar</a:t>
          </a:r>
        </a:p>
      </dsp:txBody>
      <dsp:txXfrm rot="10800000">
        <a:off x="0" y="454917"/>
        <a:ext cx="600471" cy="272950"/>
      </dsp:txXfrm>
    </dsp:sp>
    <dsp:sp modelId="{FCBD0066-C369-4DF1-8B63-E00D6255F407}">
      <dsp:nvSpPr>
        <dsp:cNvPr id="0" name=""/>
        <dsp:cNvSpPr/>
      </dsp:nvSpPr>
      <dsp:spPr>
        <a:xfrm rot="5400000">
          <a:off x="718741" y="245665"/>
          <a:ext cx="363933" cy="600471"/>
        </a:xfrm>
        <a:prstGeom prst="round1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sv-SE" sz="700" kern="1200" dirty="0"/>
            <a:t>Alla</a:t>
          </a:r>
        </a:p>
      </dsp:txBody>
      <dsp:txXfrm rot="-5400000">
        <a:off x="600472" y="454916"/>
        <a:ext cx="600471" cy="272950"/>
      </dsp:txXfrm>
    </dsp:sp>
    <dsp:sp modelId="{D9431195-325D-4353-8C04-045975E48ADC}">
      <dsp:nvSpPr>
        <dsp:cNvPr id="0" name=""/>
        <dsp:cNvSpPr/>
      </dsp:nvSpPr>
      <dsp:spPr>
        <a:xfrm>
          <a:off x="377074" y="236206"/>
          <a:ext cx="446794" cy="255454"/>
        </a:xfrm>
        <a:prstGeom prst="roundRect">
          <a:avLst/>
        </a:prstGeom>
        <a:solidFill>
          <a:schemeClr val="bg1">
            <a:lumMod val="9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sv-SE" sz="700" kern="1200" dirty="0"/>
            <a:t>Kunden i centrum</a:t>
          </a:r>
        </a:p>
      </dsp:txBody>
      <dsp:txXfrm>
        <a:off x="389544" y="248676"/>
        <a:ext cx="421854" cy="2305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66528-910B-4C07-A1EC-93700D31E7E0}">
      <dsp:nvSpPr>
        <dsp:cNvPr id="0" name=""/>
        <dsp:cNvSpPr/>
      </dsp:nvSpPr>
      <dsp:spPr>
        <a:xfrm>
          <a:off x="4257675" y="3077654"/>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sv-SE" sz="1400" kern="1200" dirty="0"/>
            <a:t>Praktiskt utföra arbete enligt vår företagspolicy och fastlagda arbetssätt.</a:t>
          </a:r>
        </a:p>
      </dsp:txBody>
      <dsp:txXfrm>
        <a:off x="5195375" y="3471546"/>
        <a:ext cx="2050101" cy="1022601"/>
      </dsp:txXfrm>
    </dsp:sp>
    <dsp:sp modelId="{2E7A2AD7-CEB9-4705-ABDA-E1A1F66615CA}">
      <dsp:nvSpPr>
        <dsp:cNvPr id="0" name=""/>
        <dsp:cNvSpPr/>
      </dsp:nvSpPr>
      <dsp:spPr>
        <a:xfrm>
          <a:off x="257159" y="3077654"/>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sv-SE" sz="1400" kern="1200" dirty="0"/>
            <a:t>Följa upp och mäta resultatet.</a:t>
          </a:r>
        </a:p>
      </dsp:txBody>
      <dsp:txXfrm>
        <a:off x="288974" y="3471546"/>
        <a:ext cx="2050101" cy="1022601"/>
      </dsp:txXfrm>
    </dsp:sp>
    <dsp:sp modelId="{6D68114A-D4B1-4E9B-9FB8-445AD66E4871}">
      <dsp:nvSpPr>
        <dsp:cNvPr id="0" name=""/>
        <dsp:cNvSpPr/>
      </dsp:nvSpPr>
      <dsp:spPr>
        <a:xfrm>
          <a:off x="4257675" y="0"/>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00000"/>
            </a:lnSpc>
            <a:spcBef>
              <a:spcPct val="0"/>
            </a:spcBef>
            <a:spcAft>
              <a:spcPct val="15000"/>
            </a:spcAft>
            <a:buChar char="•"/>
          </a:pPr>
          <a:r>
            <a:rPr lang="sv-SE" sz="1400" kern="1200" dirty="0"/>
            <a:t>Identifiera viktiga miljöfrågor, lagar och krav, samt upprätta mål och handlingsplaner.</a:t>
          </a:r>
        </a:p>
      </dsp:txBody>
      <dsp:txXfrm>
        <a:off x="5195375" y="31815"/>
        <a:ext cx="2050101" cy="1022601"/>
      </dsp:txXfrm>
    </dsp:sp>
    <dsp:sp modelId="{49C5A24F-8A51-4480-88FB-67BAFA347502}">
      <dsp:nvSpPr>
        <dsp:cNvPr id="0" name=""/>
        <dsp:cNvSpPr/>
      </dsp:nvSpPr>
      <dsp:spPr>
        <a:xfrm>
          <a:off x="257159" y="0"/>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sv-SE" sz="1400" kern="1200" dirty="0"/>
            <a:t>Säkerställa att vi ständigt förbättrar systemet och miljöprestanda</a:t>
          </a:r>
          <a:r>
            <a:rPr lang="sv-SE" sz="1600" kern="1200" dirty="0"/>
            <a:t>.</a:t>
          </a:r>
        </a:p>
      </dsp:txBody>
      <dsp:txXfrm>
        <a:off x="288974" y="31815"/>
        <a:ext cx="2050101" cy="1022601"/>
      </dsp:txXfrm>
    </dsp:sp>
    <dsp:sp modelId="{033DFB7A-C9EA-457F-A861-9A97EF3E7F07}">
      <dsp:nvSpPr>
        <dsp:cNvPr id="0" name=""/>
        <dsp:cNvSpPr/>
      </dsp:nvSpPr>
      <dsp:spPr>
        <a:xfrm>
          <a:off x="1728798" y="257979"/>
          <a:ext cx="1959741" cy="1959741"/>
        </a:xfrm>
        <a:prstGeom prst="pieWedge">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Förbättra</a:t>
          </a:r>
        </a:p>
      </dsp:txBody>
      <dsp:txXfrm>
        <a:off x="2302793" y="831974"/>
        <a:ext cx="1385746" cy="1385746"/>
      </dsp:txXfrm>
    </dsp:sp>
    <dsp:sp modelId="{84394AEE-2A66-45B0-A17F-BEF5187D6F79}">
      <dsp:nvSpPr>
        <dsp:cNvPr id="0" name=""/>
        <dsp:cNvSpPr/>
      </dsp:nvSpPr>
      <dsp:spPr>
        <a:xfrm rot="5400000">
          <a:off x="3779059" y="257979"/>
          <a:ext cx="1959741" cy="1959741"/>
        </a:xfrm>
        <a:prstGeom prst="pieWedge">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Planera</a:t>
          </a:r>
        </a:p>
      </dsp:txBody>
      <dsp:txXfrm rot="-5400000">
        <a:off x="3779059" y="831974"/>
        <a:ext cx="1385746" cy="1385746"/>
      </dsp:txXfrm>
    </dsp:sp>
    <dsp:sp modelId="{4CBB6B00-B5D7-4989-A164-274D80E515BD}">
      <dsp:nvSpPr>
        <dsp:cNvPr id="0" name=""/>
        <dsp:cNvSpPr/>
      </dsp:nvSpPr>
      <dsp:spPr>
        <a:xfrm rot="10800000">
          <a:off x="3779059" y="2308241"/>
          <a:ext cx="1959741" cy="1959741"/>
        </a:xfrm>
        <a:prstGeom prst="pieWedge">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Utföra</a:t>
          </a:r>
        </a:p>
      </dsp:txBody>
      <dsp:txXfrm rot="10800000">
        <a:off x="3779059" y="2308241"/>
        <a:ext cx="1385746" cy="1385746"/>
      </dsp:txXfrm>
    </dsp:sp>
    <dsp:sp modelId="{B7CBCE5D-402A-4ADD-A5CD-4B54DBF4481F}">
      <dsp:nvSpPr>
        <dsp:cNvPr id="0" name=""/>
        <dsp:cNvSpPr/>
      </dsp:nvSpPr>
      <dsp:spPr>
        <a:xfrm rot="16200000">
          <a:off x="1728798" y="2308241"/>
          <a:ext cx="1959741" cy="1959741"/>
        </a:xfrm>
        <a:prstGeom prst="pieWedge">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Följa upp</a:t>
          </a:r>
        </a:p>
      </dsp:txBody>
      <dsp:txXfrm rot="5400000">
        <a:off x="2302793" y="2308241"/>
        <a:ext cx="1385746" cy="1385746"/>
      </dsp:txXfrm>
    </dsp:sp>
    <dsp:sp modelId="{03E80097-776B-48BB-B363-EE9A2547094A}">
      <dsp:nvSpPr>
        <dsp:cNvPr id="0" name=""/>
        <dsp:cNvSpPr/>
      </dsp:nvSpPr>
      <dsp:spPr>
        <a:xfrm>
          <a:off x="3395484" y="1855644"/>
          <a:ext cx="676631" cy="588375"/>
        </a:xfrm>
        <a:prstGeom prst="circular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E9E9DD-D0B1-4DCB-B5D0-699E885B19C9}">
      <dsp:nvSpPr>
        <dsp:cNvPr id="0" name=""/>
        <dsp:cNvSpPr/>
      </dsp:nvSpPr>
      <dsp:spPr>
        <a:xfrm rot="10800000">
          <a:off x="3395484" y="2081942"/>
          <a:ext cx="676631" cy="588375"/>
        </a:xfrm>
        <a:prstGeom prst="circular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66528-910B-4C07-A1EC-93700D31E7E0}">
      <dsp:nvSpPr>
        <dsp:cNvPr id="0" name=""/>
        <dsp:cNvSpPr/>
      </dsp:nvSpPr>
      <dsp:spPr>
        <a:xfrm>
          <a:off x="4257675" y="3077654"/>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sv-SE" sz="1400" kern="1200" dirty="0"/>
            <a:t>Praktiskt utföra arbete enligt vår företagspolicy och fastlagda arbetssätt.</a:t>
          </a:r>
        </a:p>
      </dsp:txBody>
      <dsp:txXfrm>
        <a:off x="5195375" y="3471546"/>
        <a:ext cx="2050101" cy="1022601"/>
      </dsp:txXfrm>
    </dsp:sp>
    <dsp:sp modelId="{2E7A2AD7-CEB9-4705-ABDA-E1A1F66615CA}">
      <dsp:nvSpPr>
        <dsp:cNvPr id="0" name=""/>
        <dsp:cNvSpPr/>
      </dsp:nvSpPr>
      <dsp:spPr>
        <a:xfrm>
          <a:off x="257159" y="3077654"/>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sv-SE" sz="1400" kern="1200" dirty="0"/>
            <a:t>Följa upp arbetsmiljöarbetet och redovisa resultatet.</a:t>
          </a:r>
        </a:p>
      </dsp:txBody>
      <dsp:txXfrm>
        <a:off x="288974" y="3471546"/>
        <a:ext cx="2050101" cy="1022601"/>
      </dsp:txXfrm>
    </dsp:sp>
    <dsp:sp modelId="{6D68114A-D4B1-4E9B-9FB8-445AD66E4871}">
      <dsp:nvSpPr>
        <dsp:cNvPr id="0" name=""/>
        <dsp:cNvSpPr/>
      </dsp:nvSpPr>
      <dsp:spPr>
        <a:xfrm>
          <a:off x="4257675" y="0"/>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00000"/>
            </a:lnSpc>
            <a:spcBef>
              <a:spcPct val="0"/>
            </a:spcBef>
            <a:spcAft>
              <a:spcPct val="15000"/>
            </a:spcAft>
            <a:buChar char="•"/>
          </a:pPr>
          <a:r>
            <a:rPr lang="sv-SE" sz="1400" kern="1200" dirty="0"/>
            <a:t>Identifiera viktiga arbetsmiljöfrågor, lagar och krav, samt upprätta mål och handlingsplaner.</a:t>
          </a:r>
        </a:p>
      </dsp:txBody>
      <dsp:txXfrm>
        <a:off x="5195375" y="31815"/>
        <a:ext cx="2050101" cy="1022601"/>
      </dsp:txXfrm>
    </dsp:sp>
    <dsp:sp modelId="{49C5A24F-8A51-4480-88FB-67BAFA347502}">
      <dsp:nvSpPr>
        <dsp:cNvPr id="0" name=""/>
        <dsp:cNvSpPr/>
      </dsp:nvSpPr>
      <dsp:spPr>
        <a:xfrm>
          <a:off x="257159" y="0"/>
          <a:ext cx="3019616" cy="14483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sv-SE" sz="1400" kern="1200" dirty="0"/>
            <a:t>Säkerställa att vi ständigt förbättrar systemet och förutsättningar för bättre hälsa och säkerhet</a:t>
          </a:r>
          <a:r>
            <a:rPr lang="sv-SE" sz="1600" kern="1200" dirty="0"/>
            <a:t>.</a:t>
          </a:r>
        </a:p>
      </dsp:txBody>
      <dsp:txXfrm>
        <a:off x="288974" y="31815"/>
        <a:ext cx="2050101" cy="1022601"/>
      </dsp:txXfrm>
    </dsp:sp>
    <dsp:sp modelId="{033DFB7A-C9EA-457F-A861-9A97EF3E7F07}">
      <dsp:nvSpPr>
        <dsp:cNvPr id="0" name=""/>
        <dsp:cNvSpPr/>
      </dsp:nvSpPr>
      <dsp:spPr>
        <a:xfrm>
          <a:off x="1728798" y="257979"/>
          <a:ext cx="1959741" cy="1959741"/>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Förbättra</a:t>
          </a:r>
        </a:p>
      </dsp:txBody>
      <dsp:txXfrm>
        <a:off x="2302793" y="831974"/>
        <a:ext cx="1385746" cy="1385746"/>
      </dsp:txXfrm>
    </dsp:sp>
    <dsp:sp modelId="{84394AEE-2A66-45B0-A17F-BEF5187D6F79}">
      <dsp:nvSpPr>
        <dsp:cNvPr id="0" name=""/>
        <dsp:cNvSpPr/>
      </dsp:nvSpPr>
      <dsp:spPr>
        <a:xfrm rot="5400000">
          <a:off x="3779059" y="257979"/>
          <a:ext cx="1959741" cy="1959741"/>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Planera</a:t>
          </a:r>
        </a:p>
      </dsp:txBody>
      <dsp:txXfrm rot="-5400000">
        <a:off x="3779059" y="831974"/>
        <a:ext cx="1385746" cy="1385746"/>
      </dsp:txXfrm>
    </dsp:sp>
    <dsp:sp modelId="{4CBB6B00-B5D7-4989-A164-274D80E515BD}">
      <dsp:nvSpPr>
        <dsp:cNvPr id="0" name=""/>
        <dsp:cNvSpPr/>
      </dsp:nvSpPr>
      <dsp:spPr>
        <a:xfrm rot="10800000">
          <a:off x="3779059" y="2308241"/>
          <a:ext cx="1959741" cy="1959741"/>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Utföra</a:t>
          </a:r>
        </a:p>
      </dsp:txBody>
      <dsp:txXfrm rot="10800000">
        <a:off x="3779059" y="2308241"/>
        <a:ext cx="1385746" cy="1385746"/>
      </dsp:txXfrm>
    </dsp:sp>
    <dsp:sp modelId="{B7CBCE5D-402A-4ADD-A5CD-4B54DBF4481F}">
      <dsp:nvSpPr>
        <dsp:cNvPr id="0" name=""/>
        <dsp:cNvSpPr/>
      </dsp:nvSpPr>
      <dsp:spPr>
        <a:xfrm rot="16200000">
          <a:off x="1728798" y="2308241"/>
          <a:ext cx="1959741" cy="1959741"/>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sv-SE" sz="2200" kern="1200" dirty="0"/>
            <a:t>Följa upp</a:t>
          </a:r>
        </a:p>
      </dsp:txBody>
      <dsp:txXfrm rot="5400000">
        <a:off x="2302793" y="2308241"/>
        <a:ext cx="1385746" cy="1385746"/>
      </dsp:txXfrm>
    </dsp:sp>
    <dsp:sp modelId="{03E80097-776B-48BB-B363-EE9A2547094A}">
      <dsp:nvSpPr>
        <dsp:cNvPr id="0" name=""/>
        <dsp:cNvSpPr/>
      </dsp:nvSpPr>
      <dsp:spPr>
        <a:xfrm>
          <a:off x="3395484" y="1855644"/>
          <a:ext cx="676631" cy="588375"/>
        </a:xfrm>
        <a:prstGeom prst="circular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E9E9DD-D0B1-4DCB-B5D0-699E885B19C9}">
      <dsp:nvSpPr>
        <dsp:cNvPr id="0" name=""/>
        <dsp:cNvSpPr/>
      </dsp:nvSpPr>
      <dsp:spPr>
        <a:xfrm rot="10800000">
          <a:off x="3395484" y="2081942"/>
          <a:ext cx="676631" cy="588375"/>
        </a:xfrm>
        <a:prstGeom prst="circular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8.xml><?xml version="1.0" encoding="utf-8"?>
<dgm:layoutDef xmlns:dgm="http://schemas.openxmlformats.org/drawingml/2006/diagram" xmlns:a="http://schemas.openxmlformats.org/drawingml/2006/main" uniqueId="urn:microsoft.com/office/officeart/2005/8/layout/cycle4#2">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sv-SE"/>
              <a:t>Anbud - Bilaga: x</a:t>
            </a:r>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sv-SE"/>
              <a:t>Senast sparad: 2017-11-30</a:t>
            </a:r>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sv-SE"/>
              <a:t>Ansvarig: VD</a:t>
            </a:r>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348487-E61E-45C6-B834-884C2698C824}" type="slidenum">
              <a:rPr lang="sv-SE" smtClean="0"/>
              <a:pPr/>
              <a:t>‹#›</a:t>
            </a:fld>
            <a:endParaRPr lang="sv-SE"/>
          </a:p>
        </p:txBody>
      </p:sp>
    </p:spTree>
    <p:extLst>
      <p:ext uri="{BB962C8B-B14F-4D97-AF65-F5344CB8AC3E}">
        <p14:creationId xmlns:p14="http://schemas.microsoft.com/office/powerpoint/2010/main" val="176015716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sv-SE"/>
              <a:t>Anbud - Bilaga: x</a:t>
            </a:r>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sv-SE"/>
              <a:t>Senast sparad: 2017-11-30</a:t>
            </a:r>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sv-SE"/>
              <a:t>Ansvarig: VD</a:t>
            </a:r>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D21554-6663-4040-B1D4-D42A477F6651}" type="slidenum">
              <a:rPr lang="sv-SE" smtClean="0"/>
              <a:pPr/>
              <a:t>‹#›</a:t>
            </a:fld>
            <a:endParaRPr lang="sv-SE"/>
          </a:p>
        </p:txBody>
      </p:sp>
    </p:spTree>
    <p:extLst>
      <p:ext uri="{BB962C8B-B14F-4D97-AF65-F5344CB8AC3E}">
        <p14:creationId xmlns:p14="http://schemas.microsoft.com/office/powerpoint/2010/main" val="664014902"/>
      </p:ext>
    </p:extLst>
  </p:cSld>
  <p:clrMap bg1="lt1" tx1="dk1" bg2="lt2" tx2="dk2" accent1="accent1" accent2="accent2" accent3="accent3" accent4="accent4" accent5="accent5" accent6="accent6" hlink="hlink" folHlink="folHlink"/>
  <p:hf hdr="0"/>
  <p:notesStyle>
    <a:lvl1pPr marL="0" algn="l" defTabSz="914287" rtl="0" eaLnBrk="1" latinLnBrk="0" hangingPunct="1">
      <a:defRPr sz="1200" kern="1200">
        <a:solidFill>
          <a:schemeClr val="tx1"/>
        </a:solidFill>
        <a:latin typeface="+mn-lt"/>
        <a:ea typeface="+mn-ea"/>
        <a:cs typeface="+mn-cs"/>
      </a:defRPr>
    </a:lvl1pPr>
    <a:lvl2pPr marL="457144" algn="l" defTabSz="914287" rtl="0" eaLnBrk="1" latinLnBrk="0" hangingPunct="1">
      <a:defRPr sz="1200" kern="1200">
        <a:solidFill>
          <a:schemeClr val="tx1"/>
        </a:solidFill>
        <a:latin typeface="+mn-lt"/>
        <a:ea typeface="+mn-ea"/>
        <a:cs typeface="+mn-cs"/>
      </a:defRPr>
    </a:lvl2pPr>
    <a:lvl3pPr marL="914287" algn="l" defTabSz="914287" rtl="0" eaLnBrk="1" latinLnBrk="0" hangingPunct="1">
      <a:defRPr sz="1200" kern="1200">
        <a:solidFill>
          <a:schemeClr val="tx1"/>
        </a:solidFill>
        <a:latin typeface="+mn-lt"/>
        <a:ea typeface="+mn-ea"/>
        <a:cs typeface="+mn-cs"/>
      </a:defRPr>
    </a:lvl3pPr>
    <a:lvl4pPr marL="1371431" algn="l" defTabSz="914287" rtl="0" eaLnBrk="1" latinLnBrk="0" hangingPunct="1">
      <a:defRPr sz="1200" kern="1200">
        <a:solidFill>
          <a:schemeClr val="tx1"/>
        </a:solidFill>
        <a:latin typeface="+mn-lt"/>
        <a:ea typeface="+mn-ea"/>
        <a:cs typeface="+mn-cs"/>
      </a:defRPr>
    </a:lvl4pPr>
    <a:lvl5pPr marL="1828574" algn="l" defTabSz="914287" rtl="0" eaLnBrk="1" latinLnBrk="0" hangingPunct="1">
      <a:defRPr sz="1200" kern="1200">
        <a:solidFill>
          <a:schemeClr val="tx1"/>
        </a:solidFill>
        <a:latin typeface="+mn-lt"/>
        <a:ea typeface="+mn-ea"/>
        <a:cs typeface="+mn-cs"/>
      </a:defRPr>
    </a:lvl5pPr>
    <a:lvl6pPr marL="2285717" algn="l" defTabSz="914287" rtl="0" eaLnBrk="1" latinLnBrk="0" hangingPunct="1">
      <a:defRPr sz="1200" kern="1200">
        <a:solidFill>
          <a:schemeClr val="tx1"/>
        </a:solidFill>
        <a:latin typeface="+mn-lt"/>
        <a:ea typeface="+mn-ea"/>
        <a:cs typeface="+mn-cs"/>
      </a:defRPr>
    </a:lvl6pPr>
    <a:lvl7pPr marL="2742861" algn="l" defTabSz="914287" rtl="0" eaLnBrk="1" latinLnBrk="0" hangingPunct="1">
      <a:defRPr sz="1200" kern="1200">
        <a:solidFill>
          <a:schemeClr val="tx1"/>
        </a:solidFill>
        <a:latin typeface="+mn-lt"/>
        <a:ea typeface="+mn-ea"/>
        <a:cs typeface="+mn-cs"/>
      </a:defRPr>
    </a:lvl7pPr>
    <a:lvl8pPr marL="3200004" algn="l" defTabSz="914287" rtl="0" eaLnBrk="1" latinLnBrk="0" hangingPunct="1">
      <a:defRPr sz="1200" kern="1200">
        <a:solidFill>
          <a:schemeClr val="tx1"/>
        </a:solidFill>
        <a:latin typeface="+mn-lt"/>
        <a:ea typeface="+mn-ea"/>
        <a:cs typeface="+mn-cs"/>
      </a:defRPr>
    </a:lvl8pPr>
    <a:lvl9pPr marL="3657148" algn="l" defTabSz="91428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41D21554-6663-4040-B1D4-D42A477F6651}" type="slidenum">
              <a:rPr lang="sv-SE" smtClean="0"/>
              <a:pPr/>
              <a:t>1</a:t>
            </a:fld>
            <a:endParaRPr lang="sv-SE"/>
          </a:p>
        </p:txBody>
      </p:sp>
      <p:sp>
        <p:nvSpPr>
          <p:cNvPr id="5" name="Platshållare för datum 4"/>
          <p:cNvSpPr>
            <a:spLocks noGrp="1"/>
          </p:cNvSpPr>
          <p:nvPr>
            <p:ph type="dt" idx="11"/>
          </p:nvPr>
        </p:nvSpPr>
        <p:spPr/>
        <p:txBody>
          <a:bodyPr/>
          <a:lstStyle/>
          <a:p>
            <a:r>
              <a:rPr lang="sv-SE"/>
              <a:t>Senast sparad: 2017-11-30</a:t>
            </a:r>
          </a:p>
        </p:txBody>
      </p:sp>
      <p:sp>
        <p:nvSpPr>
          <p:cNvPr id="6" name="Platshållare för sidfot 5"/>
          <p:cNvSpPr>
            <a:spLocks noGrp="1"/>
          </p:cNvSpPr>
          <p:nvPr>
            <p:ph type="ftr" sz="quarter" idx="12"/>
          </p:nvPr>
        </p:nvSpPr>
        <p:spPr/>
        <p:txBody>
          <a:bodyPr/>
          <a:lstStyle/>
          <a:p>
            <a:r>
              <a:rPr lang="sv-SE"/>
              <a:t>Ansvarig: VD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indent="0">
              <a:buNone/>
            </a:pPr>
            <a:r>
              <a:rPr lang="sv-SE" baseline="0" dirty="0"/>
              <a:t>Exempelbild</a:t>
            </a:r>
          </a:p>
          <a:p>
            <a:pPr marL="0" indent="0">
              <a:buNone/>
            </a:pPr>
            <a:r>
              <a:rPr lang="sv-SE" baseline="0" dirty="0"/>
              <a:t>Gör anpassningar efter företagets organisation.</a:t>
            </a:r>
          </a:p>
          <a:p>
            <a:pPr marL="0" indent="0">
              <a:buNone/>
            </a:pPr>
            <a:endParaRPr lang="sv-SE" baseline="0" dirty="0"/>
          </a:p>
          <a:p>
            <a:pPr marL="228600" indent="-228600">
              <a:buAutoNum type="arabicParenBoth"/>
            </a:pPr>
            <a:r>
              <a:rPr lang="sv-SE" baseline="0" dirty="0"/>
              <a:t>Dessa båda ansvar är lagstiftade.</a:t>
            </a:r>
          </a:p>
          <a:p>
            <a:pPr marL="228600" indent="-228600">
              <a:buAutoNum type="arabicParenBoth"/>
            </a:pPr>
            <a:r>
              <a:rPr lang="sv-SE" baseline="0" dirty="0"/>
              <a:t>I exemplet förutsätts att i rollen som elsäkerhetssamordnare ingår att vara registrerad elinstallatör för regelefterlevnad, vilket kräver att personen är auktoriserad elinstallatör. Anpassas till egen organisation och rollbeskrivningar.</a:t>
            </a:r>
          </a:p>
          <a:p>
            <a:pPr marL="228600" indent="-228600">
              <a:buAutoNum type="arabicParenBoth"/>
            </a:pPr>
            <a:r>
              <a:rPr lang="sv-SE" baseline="0" dirty="0"/>
              <a:t>Hur arbetsmiljö uppgifter har fördelats beror på egen organisation och rollbeskrivningar.</a:t>
            </a:r>
          </a:p>
          <a:p>
            <a:pPr marL="228600" indent="-228600">
              <a:buAutoNum type="arabicParenBoth"/>
            </a:pPr>
            <a:r>
              <a:rPr lang="sv-SE" baseline="0" dirty="0"/>
              <a:t>Skyddskommitté ska tillsättas på </a:t>
            </a:r>
            <a:r>
              <a:rPr lang="sv-SE" dirty="0"/>
              <a:t>arbetsställen</a:t>
            </a:r>
            <a:r>
              <a:rPr lang="sv-SE" baseline="0" dirty="0"/>
              <a:t> där minst 50 arbetstagare sysselsätts, eller om det begärs av arbetstagarna. Bör sammanträde fyra gånger per år.</a:t>
            </a:r>
            <a:br>
              <a:rPr lang="sv-SE" baseline="0" dirty="0"/>
            </a:br>
            <a:r>
              <a:rPr lang="sv-SE" baseline="0" dirty="0"/>
              <a:t>Det är både tillåtet och lämpligt att även mindre företag organiserar en skyddskommitté för att hantera arbetsmiljöfrågor på ett bra sätt.</a:t>
            </a:r>
          </a:p>
          <a:p>
            <a:pPr marL="228600" indent="-228600">
              <a:buAutoNum type="arabicParenBoth"/>
            </a:pPr>
            <a:endParaRPr lang="sv-SE" baseline="0" dirty="0"/>
          </a:p>
          <a:p>
            <a:pPr marL="228600" indent="-228600">
              <a:buAutoNum type="arabicParenBoth"/>
            </a:pPr>
            <a:endParaRPr lang="sv-SE" baseline="0" dirty="0"/>
          </a:p>
          <a:p>
            <a:pPr marL="228600" indent="-228600">
              <a:buAutoNum type="arabicParenBoth"/>
            </a:pPr>
            <a:endParaRPr lang="sv-SE" baseline="0" dirty="0"/>
          </a:p>
          <a:p>
            <a:pPr marL="228600" indent="-228600">
              <a:buAutoNum type="arabicParenBoth"/>
            </a:pPr>
            <a:endParaRPr lang="sv-SE" baseline="0" dirty="0"/>
          </a:p>
          <a:p>
            <a:pPr marL="228600" indent="-228600">
              <a:buAutoNum type="arabicParenBoth"/>
            </a:pPr>
            <a:endParaRPr lang="sv-SE" dirty="0"/>
          </a:p>
        </p:txBody>
      </p:sp>
      <p:sp>
        <p:nvSpPr>
          <p:cNvPr id="4" name="Platshållare för bildnummer 3"/>
          <p:cNvSpPr>
            <a:spLocks noGrp="1"/>
          </p:cNvSpPr>
          <p:nvPr>
            <p:ph type="sldNum" sz="quarter" idx="10"/>
          </p:nvPr>
        </p:nvSpPr>
        <p:spPr/>
        <p:txBody>
          <a:bodyPr/>
          <a:lstStyle/>
          <a:p>
            <a:fld id="{41D21554-6663-4040-B1D4-D42A477F6651}" type="slidenum">
              <a:rPr lang="sv-SE" smtClean="0"/>
              <a:pPr/>
              <a:t>10</a:t>
            </a:fld>
            <a:endParaRPr lang="sv-SE"/>
          </a:p>
        </p:txBody>
      </p:sp>
      <p:sp>
        <p:nvSpPr>
          <p:cNvPr id="5" name="Platshållare för datum 4"/>
          <p:cNvSpPr>
            <a:spLocks noGrp="1"/>
          </p:cNvSpPr>
          <p:nvPr>
            <p:ph type="dt" idx="11"/>
          </p:nvPr>
        </p:nvSpPr>
        <p:spPr/>
        <p:txBody>
          <a:bodyPr/>
          <a:lstStyle/>
          <a:p>
            <a:r>
              <a:rPr lang="sv-SE"/>
              <a:t>Senast sparad: 2012-01-20</a:t>
            </a:r>
          </a:p>
        </p:txBody>
      </p:sp>
      <p:sp>
        <p:nvSpPr>
          <p:cNvPr id="6" name="Platshållare för sidfot 5"/>
          <p:cNvSpPr>
            <a:spLocks noGrp="1"/>
          </p:cNvSpPr>
          <p:nvPr>
            <p:ph type="ftr" sz="quarter" idx="12"/>
          </p:nvPr>
        </p:nvSpPr>
        <p:spPr/>
        <p:txBody>
          <a:bodyPr/>
          <a:lstStyle/>
          <a:p>
            <a:r>
              <a:rPr lang="sv-SE"/>
              <a:t>Ansvarig: VD</a:t>
            </a:r>
          </a:p>
        </p:txBody>
      </p:sp>
    </p:spTree>
    <p:extLst>
      <p:ext uri="{BB962C8B-B14F-4D97-AF65-F5344CB8AC3E}">
        <p14:creationId xmlns:p14="http://schemas.microsoft.com/office/powerpoint/2010/main" val="3025311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b="1" dirty="0"/>
              <a:t>Dokumentstyrning </a:t>
            </a:r>
            <a:r>
              <a:rPr lang="sv-SE" sz="1800" i="1" dirty="0">
                <a:solidFill>
                  <a:srgbClr val="FF0000"/>
                </a:solidFill>
              </a:rPr>
              <a:t>Anpassa till vad som är tillämpligt</a:t>
            </a:r>
          </a:p>
          <a:p>
            <a:r>
              <a:rPr lang="sv-SE" sz="1800" dirty="0"/>
              <a:t>Distribution vid revidering av företagspolicy: Kvalitetsmanual, fikarum, hemsida, presentationer, medarbetarguide. </a:t>
            </a:r>
          </a:p>
          <a:p>
            <a:endParaRPr lang="sv-SE" sz="1800" dirty="0"/>
          </a:p>
        </p:txBody>
      </p:sp>
      <p:sp>
        <p:nvSpPr>
          <p:cNvPr id="4" name="Platshållare för bildnummer 3"/>
          <p:cNvSpPr>
            <a:spLocks noGrp="1"/>
          </p:cNvSpPr>
          <p:nvPr>
            <p:ph type="sldNum" sz="quarter" idx="10"/>
          </p:nvPr>
        </p:nvSpPr>
        <p:spPr/>
        <p:txBody>
          <a:bodyPr/>
          <a:lstStyle/>
          <a:p>
            <a:fld id="{67099D53-B2DE-C743-ACFF-14F3EDEBE579}" type="slidenum">
              <a:rPr lang="sv-SE" smtClean="0"/>
              <a:t>11</a:t>
            </a:fld>
            <a:endParaRPr lang="sv-SE"/>
          </a:p>
        </p:txBody>
      </p:sp>
    </p:spTree>
    <p:extLst>
      <p:ext uri="{BB962C8B-B14F-4D97-AF65-F5344CB8AC3E}">
        <p14:creationId xmlns:p14="http://schemas.microsoft.com/office/powerpoint/2010/main" val="84871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b="1" dirty="0"/>
              <a:t>Dokumentstyrning </a:t>
            </a:r>
            <a:r>
              <a:rPr lang="sv-SE" sz="1800" i="1" dirty="0">
                <a:solidFill>
                  <a:srgbClr val="FF0000"/>
                </a:solidFill>
              </a:rPr>
              <a:t>Anpassa nedan till vad som är tillämpligt:</a:t>
            </a:r>
          </a:p>
          <a:p>
            <a:r>
              <a:rPr lang="sv-SE" sz="1800" dirty="0"/>
              <a:t>Distribution vid revidering av företagspolicy: Ledningssystem, fikarum, hemsida, presentationer, medarbetarguide. </a:t>
            </a:r>
          </a:p>
          <a:p>
            <a:endParaRPr lang="sv-SE" sz="1800" dirty="0"/>
          </a:p>
        </p:txBody>
      </p:sp>
      <p:sp>
        <p:nvSpPr>
          <p:cNvPr id="4" name="Platshållare för bildnummer 3"/>
          <p:cNvSpPr>
            <a:spLocks noGrp="1"/>
          </p:cNvSpPr>
          <p:nvPr>
            <p:ph type="sldNum" sz="quarter" idx="10"/>
          </p:nvPr>
        </p:nvSpPr>
        <p:spPr/>
        <p:txBody>
          <a:bodyPr/>
          <a:lstStyle/>
          <a:p>
            <a:fld id="{67099D53-B2DE-C743-ACFF-14F3EDEBE579}" type="slidenum">
              <a:rPr lang="sv-SE" smtClean="0"/>
              <a:t>12</a:t>
            </a:fld>
            <a:endParaRPr lang="sv-SE"/>
          </a:p>
        </p:txBody>
      </p:sp>
    </p:spTree>
    <p:extLst>
      <p:ext uri="{BB962C8B-B14F-4D97-AF65-F5344CB8AC3E}">
        <p14:creationId xmlns:p14="http://schemas.microsoft.com/office/powerpoint/2010/main" val="967725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indent="0">
              <a:buNone/>
            </a:pPr>
            <a:endParaRPr lang="sv-SE" baseline="0" dirty="0"/>
          </a:p>
        </p:txBody>
      </p:sp>
      <p:sp>
        <p:nvSpPr>
          <p:cNvPr id="4" name="Platshållare för datum 3"/>
          <p:cNvSpPr>
            <a:spLocks noGrp="1"/>
          </p:cNvSpPr>
          <p:nvPr>
            <p:ph type="dt" idx="10"/>
          </p:nvPr>
        </p:nvSpPr>
        <p:spPr/>
        <p:txBody>
          <a:bodyPr/>
          <a:lstStyle/>
          <a:p>
            <a:r>
              <a:rPr lang="sv-SE"/>
              <a:t>Senast sparad: 2017-11-30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13</a:t>
            </a:fld>
            <a:endParaRPr lang="sv-S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228600" indent="-228600">
              <a:buAutoNum type="arabicParenBoth"/>
            </a:pPr>
            <a:endParaRPr lang="sv-SE" baseline="0" dirty="0"/>
          </a:p>
          <a:p>
            <a:pPr marL="228600" indent="-228600">
              <a:buAutoNum type="arabicParenBoth"/>
            </a:pPr>
            <a:endParaRPr lang="sv-SE" dirty="0"/>
          </a:p>
        </p:txBody>
      </p:sp>
      <p:sp>
        <p:nvSpPr>
          <p:cNvPr id="4" name="Platshållare för bildnummer 3"/>
          <p:cNvSpPr>
            <a:spLocks noGrp="1"/>
          </p:cNvSpPr>
          <p:nvPr>
            <p:ph type="sldNum" sz="quarter" idx="10"/>
          </p:nvPr>
        </p:nvSpPr>
        <p:spPr/>
        <p:txBody>
          <a:bodyPr/>
          <a:lstStyle/>
          <a:p>
            <a:fld id="{41D21554-6663-4040-B1D4-D42A477F6651}" type="slidenum">
              <a:rPr lang="sv-SE" smtClean="0"/>
              <a:pPr/>
              <a:t>14</a:t>
            </a:fld>
            <a:endParaRPr lang="sv-SE"/>
          </a:p>
        </p:txBody>
      </p:sp>
      <p:sp>
        <p:nvSpPr>
          <p:cNvPr id="5" name="Platshållare för datum 4"/>
          <p:cNvSpPr>
            <a:spLocks noGrp="1"/>
          </p:cNvSpPr>
          <p:nvPr>
            <p:ph type="dt" idx="11"/>
          </p:nvPr>
        </p:nvSpPr>
        <p:spPr/>
        <p:txBody>
          <a:bodyPr/>
          <a:lstStyle/>
          <a:p>
            <a:r>
              <a:rPr lang="sv-SE"/>
              <a:t>Senast sparad: 2012-01-20</a:t>
            </a:r>
          </a:p>
        </p:txBody>
      </p:sp>
      <p:sp>
        <p:nvSpPr>
          <p:cNvPr id="6" name="Platshållare för sidfot 5"/>
          <p:cNvSpPr>
            <a:spLocks noGrp="1"/>
          </p:cNvSpPr>
          <p:nvPr>
            <p:ph type="ftr" sz="quarter" idx="12"/>
          </p:nvPr>
        </p:nvSpPr>
        <p:spPr/>
        <p:txBody>
          <a:bodyPr/>
          <a:lstStyle/>
          <a:p>
            <a:r>
              <a:rPr lang="sv-SE"/>
              <a:t>Ansvarig: VD</a:t>
            </a:r>
          </a:p>
        </p:txBody>
      </p:sp>
    </p:spTree>
    <p:extLst>
      <p:ext uri="{BB962C8B-B14F-4D97-AF65-F5344CB8AC3E}">
        <p14:creationId xmlns:p14="http://schemas.microsoft.com/office/powerpoint/2010/main" val="3270238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r>
              <a:rPr lang="sv-SE" dirty="0"/>
              <a:t>Användning av bilden kräver att man arbetar </a:t>
            </a:r>
            <a:r>
              <a:rPr lang="sv-SE" baseline="0" dirty="0"/>
              <a:t>aktivt</a:t>
            </a:r>
            <a:r>
              <a:rPr lang="sv-SE" dirty="0"/>
              <a:t> enligt denna systematik </a:t>
            </a:r>
            <a:r>
              <a:rPr lang="sv-SE" baseline="0" dirty="0"/>
              <a:t>i sitt ledningssystem. </a:t>
            </a:r>
          </a:p>
          <a:p>
            <a:r>
              <a:rPr lang="sv-SE" baseline="0" dirty="0"/>
              <a:t>De följande fyra bilderna ger exempel på vad de som ingår i de olika stegen. PUFF står för Planera – Utföra – Följa upp – Förbättra, vilket är en svensk översättning av </a:t>
            </a:r>
            <a:r>
              <a:rPr lang="sv-SE" baseline="0" dirty="0" err="1"/>
              <a:t>PDCA-hjulet</a:t>
            </a:r>
            <a:r>
              <a:rPr lang="sv-SE" baseline="0" dirty="0"/>
              <a:t> (Plan – Do – Check – </a:t>
            </a:r>
            <a:r>
              <a:rPr lang="sv-SE" baseline="0" dirty="0" err="1"/>
              <a:t>Act</a:t>
            </a:r>
            <a:r>
              <a:rPr lang="sv-SE"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Varje ruta på bilden är klickbar och länkad till respektive av de fyra följande bilderna, som förklarar punkterna i detalj.</a:t>
            </a:r>
          </a:p>
          <a:p>
            <a:endParaRPr lang="sv-SE" baseline="0" dirty="0"/>
          </a:p>
          <a:p>
            <a:r>
              <a:rPr lang="sv-SE" baseline="0" dirty="0"/>
              <a:t>Tänk på: Det som står på bilden ska man med övertygelse kunna förklara både medarbetare och för kunder och beställare, samt leverantörer.</a:t>
            </a:r>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15</a:t>
            </a:fld>
            <a:endParaRPr lang="sv-SE"/>
          </a:p>
        </p:txBody>
      </p:sp>
    </p:spTree>
    <p:extLst>
      <p:ext uri="{BB962C8B-B14F-4D97-AF65-F5344CB8AC3E}">
        <p14:creationId xmlns:p14="http://schemas.microsoft.com/office/powerpoint/2010/main" val="4113979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PUFF för miljön.</a:t>
            </a:r>
          </a:p>
          <a:p>
            <a:r>
              <a:rPr lang="sv-SE" baseline="0" dirty="0"/>
              <a:t>Tänk på: Det som står på bilden ska man med övertygelse kunna förklara både medarbetare och för kunder och beställare, samt leverantörer.</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endParaRPr lang="sv-SE" baseline="0" dirty="0"/>
          </a:p>
          <a:p>
            <a:pPr marL="228600" indent="-228600">
              <a:buNone/>
            </a:pPr>
            <a:endParaRPr lang="sv-SE" baseline="0" dirty="0"/>
          </a:p>
          <a:p>
            <a:pPr marL="228600" indent="-228600">
              <a:buAutoNum type="arabicParenBoth"/>
            </a:pPr>
            <a:endParaRPr lang="sv-SE" dirty="0"/>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16</a:t>
            </a:fld>
            <a:endParaRPr lang="sv-SE"/>
          </a:p>
        </p:txBody>
      </p:sp>
    </p:spTree>
    <p:extLst>
      <p:ext uri="{BB962C8B-B14F-4D97-AF65-F5344CB8AC3E}">
        <p14:creationId xmlns:p14="http://schemas.microsoft.com/office/powerpoint/2010/main" val="465479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PUFF för miljön.</a:t>
            </a:r>
          </a:p>
          <a:p>
            <a:r>
              <a:rPr lang="sv-SE" baseline="0" dirty="0"/>
              <a:t>Tänk på: Det som står på bilden ska man med övertygelse kunna förklara både medarbetare och för kunder och beställare, samt leverantörer.</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17</a:t>
            </a:fld>
            <a:endParaRPr lang="sv-SE"/>
          </a:p>
        </p:txBody>
      </p:sp>
    </p:spTree>
    <p:extLst>
      <p:ext uri="{BB962C8B-B14F-4D97-AF65-F5344CB8AC3E}">
        <p14:creationId xmlns:p14="http://schemas.microsoft.com/office/powerpoint/2010/main" val="8668479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PUFF för miljön.</a:t>
            </a:r>
          </a:p>
          <a:p>
            <a:r>
              <a:rPr lang="sv-SE" baseline="0" dirty="0"/>
              <a:t>Tänk på: Det som står på bilden ska man med övertygelse kunna förklara både medarbetare och för kunder och beställare, samt leverantörer.</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18</a:t>
            </a:fld>
            <a:endParaRPr lang="sv-SE"/>
          </a:p>
        </p:txBody>
      </p:sp>
    </p:spTree>
    <p:extLst>
      <p:ext uri="{BB962C8B-B14F-4D97-AF65-F5344CB8AC3E}">
        <p14:creationId xmlns:p14="http://schemas.microsoft.com/office/powerpoint/2010/main" val="1315907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PUFF för miljön.</a:t>
            </a:r>
          </a:p>
          <a:p>
            <a:r>
              <a:rPr lang="sv-SE" baseline="0" dirty="0"/>
              <a:t>Tänk på: Det som står på bilden ska man med övertygelse kunna förklara både medarbetare och för kunder och beställare, samt leverantörer.</a:t>
            </a:r>
          </a:p>
          <a:p>
            <a:pPr marL="228600" indent="-228600">
              <a:buAutoNum type="arabicParenBoth"/>
            </a:pPr>
            <a:r>
              <a:rPr lang="sv-SE" baseline="0" dirty="0"/>
              <a:t>Ej certifierade företag kan ändra texten till:</a:t>
            </a:r>
            <a:br>
              <a:rPr lang="sv-SE" baseline="0" dirty="0"/>
            </a:br>
            <a:r>
              <a:rPr lang="sv-SE" dirty="0"/>
              <a:t>Avvikelser och förbättringsförslag från</a:t>
            </a:r>
            <a:r>
              <a:rPr lang="sv-SE" baseline="0" dirty="0"/>
              <a:t> kundrevisioner är en viktig källa till förbättring.</a:t>
            </a:r>
          </a:p>
          <a:p>
            <a:pPr marL="0" marR="0" indent="0" algn="l" defTabSz="914400" rtl="0" eaLnBrk="1" fontAlgn="auto" latinLnBrk="0" hangingPunct="1">
              <a:lnSpc>
                <a:spcPct val="100000"/>
              </a:lnSpc>
              <a:spcBef>
                <a:spcPts val="0"/>
              </a:spcBef>
              <a:spcAft>
                <a:spcPts val="0"/>
              </a:spcAft>
              <a:buClrTx/>
              <a:buSzTx/>
              <a:buFontTx/>
              <a:buNone/>
              <a:tabLst/>
              <a:defRPr/>
            </a:pPr>
            <a:br>
              <a:rPr lang="sv-SE" baseline="0" dirty="0"/>
            </a:b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pPr marL="228600" indent="-228600">
              <a:buNone/>
            </a:pPr>
            <a:endParaRPr lang="sv-SE" dirty="0"/>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19</a:t>
            </a:fld>
            <a:endParaRPr lang="sv-SE"/>
          </a:p>
        </p:txBody>
      </p:sp>
    </p:spTree>
    <p:extLst>
      <p:ext uri="{BB962C8B-B14F-4D97-AF65-F5344CB8AC3E}">
        <p14:creationId xmlns:p14="http://schemas.microsoft.com/office/powerpoint/2010/main" val="3382847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indent="0">
              <a:buNone/>
            </a:pPr>
            <a:endParaRPr lang="sv-SE" baseline="0" dirty="0"/>
          </a:p>
          <a:p>
            <a:pPr marL="228600" indent="-228600">
              <a:buAutoNum type="arabicParenBoth"/>
            </a:pPr>
            <a:endParaRPr lang="sv-SE" dirty="0"/>
          </a:p>
        </p:txBody>
      </p:sp>
      <p:sp>
        <p:nvSpPr>
          <p:cNvPr id="4" name="Platshållare för bildnummer 3"/>
          <p:cNvSpPr>
            <a:spLocks noGrp="1"/>
          </p:cNvSpPr>
          <p:nvPr>
            <p:ph type="sldNum" sz="quarter" idx="10"/>
          </p:nvPr>
        </p:nvSpPr>
        <p:spPr/>
        <p:txBody>
          <a:bodyPr/>
          <a:lstStyle/>
          <a:p>
            <a:fld id="{41D21554-6663-4040-B1D4-D42A477F6651}" type="slidenum">
              <a:rPr lang="sv-SE" smtClean="0"/>
              <a:pPr/>
              <a:t>2</a:t>
            </a:fld>
            <a:endParaRPr lang="sv-SE"/>
          </a:p>
        </p:txBody>
      </p:sp>
      <p:sp>
        <p:nvSpPr>
          <p:cNvPr id="5" name="Platshållare för datum 4"/>
          <p:cNvSpPr>
            <a:spLocks noGrp="1"/>
          </p:cNvSpPr>
          <p:nvPr>
            <p:ph type="dt" idx="11"/>
          </p:nvPr>
        </p:nvSpPr>
        <p:spPr/>
        <p:txBody>
          <a:bodyPr/>
          <a:lstStyle/>
          <a:p>
            <a:r>
              <a:rPr lang="sv-SE"/>
              <a:t>Senast sparad: 2017-11-30</a:t>
            </a:r>
          </a:p>
        </p:txBody>
      </p:sp>
      <p:sp>
        <p:nvSpPr>
          <p:cNvPr id="6" name="Platshållare för sidfot 5"/>
          <p:cNvSpPr>
            <a:spLocks noGrp="1"/>
          </p:cNvSpPr>
          <p:nvPr>
            <p:ph type="ftr" sz="quarter" idx="12"/>
          </p:nvPr>
        </p:nvSpPr>
        <p:spPr/>
        <p:txBody>
          <a:bodyPr/>
          <a:lstStyle/>
          <a:p>
            <a:r>
              <a:rPr lang="sv-SE"/>
              <a:t>Ansvarig: VD</a:t>
            </a:r>
          </a:p>
        </p:txBody>
      </p:sp>
    </p:spTree>
    <p:extLst>
      <p:ext uri="{BB962C8B-B14F-4D97-AF65-F5344CB8AC3E}">
        <p14:creationId xmlns:p14="http://schemas.microsoft.com/office/powerpoint/2010/main" val="38120868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228600" indent="-228600">
              <a:buAutoNum type="arabicParenBoth"/>
            </a:pPr>
            <a:r>
              <a:rPr lang="sv-SE" baseline="0" dirty="0"/>
              <a:t>Bilden visar endast exempel på viktiga miljöfrågor. De viktiga miljöfrågorna ska baseras på det som har hög prioritet i  aktuell miljöanalys. Om miljöanalys ej har genomförts bör alltså bilden tas bort. </a:t>
            </a:r>
          </a:p>
          <a:p>
            <a:pPr marL="228600" indent="-228600">
              <a:buAutoNum type="arabicParenBoth"/>
            </a:pPr>
            <a:endParaRPr lang="sv-SE" baseline="0" dirty="0"/>
          </a:p>
          <a:p>
            <a:pPr marL="0" marR="0" lvl="0" indent="0" algn="l" defTabSz="914287" rtl="0" eaLnBrk="1" fontAlgn="auto" latinLnBrk="0" hangingPunct="1">
              <a:lnSpc>
                <a:spcPct val="100000"/>
              </a:lnSpc>
              <a:spcBef>
                <a:spcPts val="0"/>
              </a:spcBef>
              <a:spcAft>
                <a:spcPts val="0"/>
              </a:spcAft>
              <a:buClrTx/>
              <a:buSzTx/>
              <a:buFontTx/>
              <a:buNone/>
              <a:tabLst/>
              <a:defRPr/>
            </a:pPr>
            <a:r>
              <a:rPr lang="sv-SE" baseline="0" dirty="0"/>
              <a:t>På följande bilder framgår vilka åtgärder man har gjort, och fortfarande gör, för att förbättra sin miljöprestanda.</a:t>
            </a:r>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20</a:t>
            </a:fld>
            <a:endParaRPr lang="sv-SE"/>
          </a:p>
        </p:txBody>
      </p:sp>
    </p:spTree>
    <p:extLst>
      <p:ext uri="{BB962C8B-B14F-4D97-AF65-F5344CB8AC3E}">
        <p14:creationId xmlns:p14="http://schemas.microsoft.com/office/powerpoint/2010/main" val="225386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228600" indent="-228600">
              <a:buAutoNum type="arabicParenBoth"/>
            </a:pPr>
            <a:r>
              <a:rPr lang="sv-SE" dirty="0"/>
              <a:t>En exempelbild.</a:t>
            </a:r>
            <a:br>
              <a:rPr lang="sv-SE" dirty="0"/>
            </a:br>
            <a:r>
              <a:rPr lang="sv-SE" dirty="0"/>
              <a:t>Beskriv vad ni gör och har gjort</a:t>
            </a:r>
            <a:r>
              <a:rPr lang="sv-SE" baseline="0" dirty="0"/>
              <a:t> </a:t>
            </a:r>
            <a:r>
              <a:rPr lang="sv-SE" dirty="0"/>
              <a:t>för miljön.</a:t>
            </a:r>
            <a:br>
              <a:rPr lang="sv-SE" dirty="0"/>
            </a:br>
            <a:br>
              <a:rPr lang="sv-SE" dirty="0"/>
            </a:br>
            <a:r>
              <a:rPr lang="sv-SE" dirty="0"/>
              <a:t>Se även exempelbild ”Detta gör vi för arbetsmiljön” där uppställningen har gjorts årsvis. </a:t>
            </a:r>
          </a:p>
          <a:p>
            <a:pPr marL="0" indent="0">
              <a:buNone/>
            </a:pPr>
            <a:endParaRPr lang="sv-SE" dirty="0"/>
          </a:p>
          <a:p>
            <a:pPr marL="228600" indent="-228600">
              <a:buAutoNum type="arabicParenBoth"/>
            </a:pPr>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21</a:t>
            </a:fld>
            <a:endParaRPr lang="sv-SE"/>
          </a:p>
        </p:txBody>
      </p:sp>
    </p:spTree>
    <p:extLst>
      <p:ext uri="{BB962C8B-B14F-4D97-AF65-F5344CB8AC3E}">
        <p14:creationId xmlns:p14="http://schemas.microsoft.com/office/powerpoint/2010/main" val="188552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228600" indent="-228600">
              <a:buAutoNum type="arabicParenBoth"/>
            </a:pPr>
            <a:r>
              <a:rPr lang="sv-SE" dirty="0"/>
              <a:t>En exempelbild.</a:t>
            </a:r>
            <a:br>
              <a:rPr lang="sv-SE" dirty="0"/>
            </a:br>
            <a:r>
              <a:rPr lang="sv-SE" dirty="0"/>
              <a:t>Beskriv vad ni gör och har gjort</a:t>
            </a:r>
            <a:r>
              <a:rPr lang="sv-SE" baseline="0" dirty="0"/>
              <a:t> </a:t>
            </a:r>
            <a:r>
              <a:rPr lang="sv-SE" dirty="0"/>
              <a:t>för miljön.</a:t>
            </a:r>
            <a:br>
              <a:rPr lang="sv-SE" dirty="0"/>
            </a:br>
            <a:br>
              <a:rPr lang="sv-SE" dirty="0"/>
            </a:br>
            <a:r>
              <a:rPr lang="sv-SE" dirty="0"/>
              <a:t>Se även exempelbild ”Detta gör vi för arbetsmiljön” där uppställningen har gjorts årsvis. </a:t>
            </a:r>
          </a:p>
          <a:p>
            <a:pPr marL="0" indent="0">
              <a:buNone/>
            </a:pPr>
            <a:endParaRPr lang="sv-SE" dirty="0"/>
          </a:p>
          <a:p>
            <a:pPr marL="228600" indent="-228600">
              <a:buAutoNum type="arabicParenBoth"/>
            </a:pPr>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22</a:t>
            </a:fld>
            <a:endParaRPr lang="sv-SE"/>
          </a:p>
        </p:txBody>
      </p:sp>
    </p:spTree>
    <p:extLst>
      <p:ext uri="{BB962C8B-B14F-4D97-AF65-F5344CB8AC3E}">
        <p14:creationId xmlns:p14="http://schemas.microsoft.com/office/powerpoint/2010/main" val="33212140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r>
              <a:rPr lang="sv-SE" baseline="0" dirty="0"/>
              <a:t>Bilden bör ingå i presentationen då </a:t>
            </a:r>
            <a:r>
              <a:rPr lang="sv-SE" b="1" baseline="0" dirty="0"/>
              <a:t>Minskat utsläpp transporter </a:t>
            </a:r>
            <a:r>
              <a:rPr lang="sv-SE" baseline="0" dirty="0"/>
              <a:t>är ett övergripande mål inom IN Q Certifiering.</a:t>
            </a:r>
          </a:p>
          <a:p>
            <a:endParaRPr lang="sv-SE" baseline="0" dirty="0"/>
          </a:p>
          <a:p>
            <a:pPr marL="228600" indent="-228600">
              <a:buAutoNum type="arabicParenBoth"/>
            </a:pPr>
            <a:r>
              <a:rPr lang="sv-SE" baseline="0" dirty="0"/>
              <a:t>Exempelbild med värden och diagram</a:t>
            </a:r>
            <a:br>
              <a:rPr lang="sv-SE" baseline="0" dirty="0"/>
            </a:br>
            <a:r>
              <a:rPr lang="sv-SE" baseline="0" dirty="0"/>
              <a:t>Förutom att redovisa medelvärden är det bra att visa mål för det kommande året och ev. även en längre tidsperiod. </a:t>
            </a:r>
            <a:br>
              <a:rPr lang="sv-SE" baseline="0" dirty="0"/>
            </a:br>
            <a:r>
              <a:rPr lang="sv-SE" baseline="0" dirty="0"/>
              <a:t>Uppgift om CO2-utsläpp (blandad körning) i Miljöfakta-rutan på registreringsbeviset.</a:t>
            </a:r>
            <a:br>
              <a:rPr lang="sv-SE" baseline="0" dirty="0"/>
            </a:br>
            <a:r>
              <a:rPr lang="sv-SE" b="1" baseline="0" dirty="0">
                <a:solidFill>
                  <a:srgbClr val="C00000"/>
                </a:solidFill>
              </a:rPr>
              <a:t>Obs!</a:t>
            </a:r>
            <a:r>
              <a:rPr lang="sv-SE" baseline="0" dirty="0">
                <a:solidFill>
                  <a:srgbClr val="C00000"/>
                </a:solidFill>
              </a:rPr>
              <a:t> </a:t>
            </a:r>
            <a:r>
              <a:rPr lang="sv-SE" baseline="0" dirty="0">
                <a:solidFill>
                  <a:srgbClr val="000000"/>
                </a:solidFill>
              </a:rPr>
              <a:t>Under åren 2017-2018 har övergång gjorts från </a:t>
            </a:r>
            <a:r>
              <a:rPr lang="sv-SE" dirty="0"/>
              <a:t>NEDC till WLTP körcykeln vid fastställande av en bils bränsleförbrukning och utsläpp.</a:t>
            </a:r>
            <a:br>
              <a:rPr lang="sv-SE" dirty="0"/>
            </a:br>
            <a:r>
              <a:rPr lang="sv-SE" dirty="0"/>
              <a:t>Värdena från WLTP körcykeln kan vara mer än 30% högre än för NEDC. Detta medför att det för närvarande är vanskligt att bara jämföra siffror, om inte körcykeln beaktas.</a:t>
            </a:r>
            <a:endParaRPr lang="sv-SE" baseline="0" dirty="0">
              <a:solidFill>
                <a:srgbClr val="C00000"/>
              </a:solidFill>
            </a:endParaRPr>
          </a:p>
          <a:p>
            <a:pPr marL="0" indent="0">
              <a:buNone/>
            </a:pPr>
            <a:br>
              <a:rPr lang="sv-SE" baseline="0" dirty="0"/>
            </a:br>
            <a:r>
              <a:rPr lang="sv-SE" b="1" baseline="0" dirty="0"/>
              <a:t>Tips! </a:t>
            </a:r>
            <a:r>
              <a:rPr lang="sv-SE" baseline="0" dirty="0"/>
              <a:t>Snabbaste sättet att få fram värden för alla bilar är att köpa Statusrapporten på www.allabolag.se,</a:t>
            </a:r>
            <a:br>
              <a:rPr lang="sv-SE" baseline="0" dirty="0"/>
            </a:br>
            <a:r>
              <a:rPr lang="sv-SE" baseline="0" dirty="0"/>
              <a:t>alternativt Företagsrapporten som även innehåller diagram, bl.a. den diagramtyp som finns på denna bild.</a:t>
            </a:r>
            <a:br>
              <a:rPr lang="sv-SE" baseline="0" dirty="0"/>
            </a:br>
            <a:r>
              <a:rPr lang="sv-SE" baseline="0" dirty="0"/>
              <a:t>Sök upp ert företag, klicka på Produkter i vänstermenyn och därefter Bolagsfordon.</a:t>
            </a:r>
          </a:p>
          <a:p>
            <a:pPr marL="228600" indent="-228600">
              <a:buAutoNum type="arabicParenBoth"/>
            </a:pPr>
            <a:endParaRPr lang="sv-SE" baseline="0" dirty="0"/>
          </a:p>
          <a:p>
            <a:pPr marL="0" indent="0">
              <a:buNone/>
            </a:pPr>
            <a:endParaRPr lang="sv-SE" baseline="0" dirty="0"/>
          </a:p>
          <a:p>
            <a:pPr marL="228600" indent="-228600">
              <a:buAutoNum type="arabicParenBoth"/>
            </a:pPr>
            <a:endParaRPr lang="sv-SE" baseline="0"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23</a:t>
            </a:fld>
            <a:endParaRPr lang="sv-SE"/>
          </a:p>
        </p:txBody>
      </p:sp>
    </p:spTree>
    <p:extLst>
      <p:ext uri="{BB962C8B-B14F-4D97-AF65-F5344CB8AC3E}">
        <p14:creationId xmlns:p14="http://schemas.microsoft.com/office/powerpoint/2010/main" val="6522319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indent="0">
              <a:buNone/>
            </a:pPr>
            <a:endParaRPr lang="sv-SE" baseline="0" dirty="0"/>
          </a:p>
        </p:txBody>
      </p:sp>
      <p:sp>
        <p:nvSpPr>
          <p:cNvPr id="4" name="Platshållare för bildnummer 3"/>
          <p:cNvSpPr>
            <a:spLocks noGrp="1"/>
          </p:cNvSpPr>
          <p:nvPr>
            <p:ph type="sldNum" sz="quarter" idx="10"/>
          </p:nvPr>
        </p:nvSpPr>
        <p:spPr/>
        <p:txBody>
          <a:bodyPr/>
          <a:lstStyle/>
          <a:p>
            <a:fld id="{41D21554-6663-4040-B1D4-D42A477F6651}" type="slidenum">
              <a:rPr lang="sv-SE" smtClean="0"/>
              <a:pPr/>
              <a:t>24</a:t>
            </a:fld>
            <a:endParaRPr lang="sv-SE"/>
          </a:p>
        </p:txBody>
      </p:sp>
      <p:sp>
        <p:nvSpPr>
          <p:cNvPr id="5" name="Platshållare för datum 4"/>
          <p:cNvSpPr>
            <a:spLocks noGrp="1"/>
          </p:cNvSpPr>
          <p:nvPr>
            <p:ph type="dt" idx="11"/>
          </p:nvPr>
        </p:nvSpPr>
        <p:spPr/>
        <p:txBody>
          <a:bodyPr/>
          <a:lstStyle/>
          <a:p>
            <a:r>
              <a:rPr lang="sv-SE"/>
              <a:t>Senast sparad: 2012-01-20</a:t>
            </a:r>
          </a:p>
        </p:txBody>
      </p:sp>
      <p:sp>
        <p:nvSpPr>
          <p:cNvPr id="6" name="Platshållare för sidfot 5"/>
          <p:cNvSpPr>
            <a:spLocks noGrp="1"/>
          </p:cNvSpPr>
          <p:nvPr>
            <p:ph type="ftr" sz="quarter" idx="12"/>
          </p:nvPr>
        </p:nvSpPr>
        <p:spPr/>
        <p:txBody>
          <a:bodyPr/>
          <a:lstStyle/>
          <a:p>
            <a:r>
              <a:rPr lang="sv-SE"/>
              <a:t>Ansvarig: VD</a:t>
            </a:r>
          </a:p>
        </p:txBody>
      </p:sp>
    </p:spTree>
    <p:extLst>
      <p:ext uri="{BB962C8B-B14F-4D97-AF65-F5344CB8AC3E}">
        <p14:creationId xmlns:p14="http://schemas.microsoft.com/office/powerpoint/2010/main" val="9070447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r>
              <a:rPr lang="sv-SE" dirty="0"/>
              <a:t>Användning av bilden kräver att man arbetar </a:t>
            </a:r>
            <a:r>
              <a:rPr lang="sv-SE" baseline="0" dirty="0"/>
              <a:t>aktivt</a:t>
            </a:r>
            <a:r>
              <a:rPr lang="sv-SE" dirty="0"/>
              <a:t> enligt denna systematik </a:t>
            </a:r>
            <a:r>
              <a:rPr lang="sv-SE" baseline="0" dirty="0"/>
              <a:t>i sitt ledningssystem. Det innebär att endast företag på steg 3 och 4 kan komma ifråga.</a:t>
            </a:r>
          </a:p>
          <a:p>
            <a:r>
              <a:rPr lang="sv-SE" baseline="0" dirty="0"/>
              <a:t>De följande fyra bilderna ger exempel på vad de som ingår i de olika stegen. PUFF står för Planera – Utföra – Följa upp – Förbättra, vilket är en svensk översättning av </a:t>
            </a:r>
            <a:r>
              <a:rPr lang="sv-SE" baseline="0" dirty="0" err="1"/>
              <a:t>PDCA-hjulet</a:t>
            </a:r>
            <a:r>
              <a:rPr lang="sv-SE" baseline="0" dirty="0"/>
              <a:t> (Plan – Do – Check – </a:t>
            </a:r>
            <a:r>
              <a:rPr lang="sv-SE" baseline="0" dirty="0" err="1"/>
              <a:t>Act</a:t>
            </a:r>
            <a:r>
              <a:rPr lang="sv-SE"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Varje ruta på bilden är klickbar och länkad till respektive av de fyra följande bilderna, som förklarar punkterna i detalj.</a:t>
            </a:r>
          </a:p>
          <a:p>
            <a:endParaRPr lang="sv-SE" baseline="0" dirty="0"/>
          </a:p>
          <a:p>
            <a:endParaRPr lang="sv-SE" baseline="0" dirty="0"/>
          </a:p>
          <a:p>
            <a:r>
              <a:rPr lang="sv-SE" baseline="0" dirty="0"/>
              <a:t>Tänk på: Det som står på bilden ska man med övertygelse kunna förklara både medarbetare och för kunder och beställare, samt leverantörer.</a:t>
            </a:r>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25</a:t>
            </a:fld>
            <a:endParaRPr lang="sv-SE"/>
          </a:p>
        </p:txBody>
      </p:sp>
    </p:spTree>
    <p:extLst>
      <p:ext uri="{BB962C8B-B14F-4D97-AF65-F5344CB8AC3E}">
        <p14:creationId xmlns:p14="http://schemas.microsoft.com/office/powerpoint/2010/main" val="1104034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defTabSz="990478">
              <a:defRPr/>
            </a:pPr>
            <a:r>
              <a:rPr lang="sv-SE" baseline="0" dirty="0"/>
              <a:t>Bilden bör användas tillsammans med översiktsbilden: PUFF för arbetsmiljön.</a:t>
            </a:r>
          </a:p>
          <a:p>
            <a:r>
              <a:rPr lang="sv-SE" baseline="0" dirty="0"/>
              <a:t>Tänk på: Det som står på bilden ska man med övertygelse kunna förklara både medarbetare och för kunder och beställare, samt leverantörer.</a:t>
            </a:r>
          </a:p>
          <a:p>
            <a:pPr marL="247620" indent="-247620">
              <a:buAutoNum type="arabicParenBoth"/>
            </a:pP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26</a:t>
            </a:fld>
            <a:endParaRPr lang="sv-SE"/>
          </a:p>
        </p:txBody>
      </p:sp>
    </p:spTree>
    <p:extLst>
      <p:ext uri="{BB962C8B-B14F-4D97-AF65-F5344CB8AC3E}">
        <p14:creationId xmlns:p14="http://schemas.microsoft.com/office/powerpoint/2010/main" val="3293306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defTabSz="990478">
              <a:defRPr/>
            </a:pPr>
            <a:r>
              <a:rPr lang="sv-SE" baseline="0" dirty="0"/>
              <a:t>Bilden bör användas tillsammans med översiktsbilden: PUFF för arbetsmiljön.</a:t>
            </a:r>
          </a:p>
          <a:p>
            <a:r>
              <a:rPr lang="sv-SE" baseline="0" dirty="0"/>
              <a:t>Tänk på: Det som står på bilden ska man med övertygelse kunna förklara både medarbetare och för kunder och beställare, samt leverantörer.</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27</a:t>
            </a:fld>
            <a:endParaRPr lang="sv-SE"/>
          </a:p>
        </p:txBody>
      </p:sp>
    </p:spTree>
    <p:extLst>
      <p:ext uri="{BB962C8B-B14F-4D97-AF65-F5344CB8AC3E}">
        <p14:creationId xmlns:p14="http://schemas.microsoft.com/office/powerpoint/2010/main" val="31924511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defTabSz="990478">
              <a:defRPr/>
            </a:pPr>
            <a:r>
              <a:rPr lang="sv-SE" baseline="0" dirty="0"/>
              <a:t>Bilden bör användas tillsammans med översiktsbilden: PUFF för arbetsmiljön.</a:t>
            </a:r>
          </a:p>
          <a:p>
            <a:r>
              <a:rPr lang="sv-SE" baseline="0" dirty="0"/>
              <a:t>Tänk på: Det som står på bilden ska man med övertygelse kunna förklara både medarbetare och för kunder och beställare, samt leverantörer.</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28</a:t>
            </a:fld>
            <a:endParaRPr lang="sv-SE"/>
          </a:p>
        </p:txBody>
      </p:sp>
    </p:spTree>
    <p:extLst>
      <p:ext uri="{BB962C8B-B14F-4D97-AF65-F5344CB8AC3E}">
        <p14:creationId xmlns:p14="http://schemas.microsoft.com/office/powerpoint/2010/main" val="17136949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defTabSz="990478">
              <a:defRPr/>
            </a:pPr>
            <a:r>
              <a:rPr lang="sv-SE" baseline="0" dirty="0"/>
              <a:t>Bilden bör användas tillsammans med översiktsbilden: PUFF för arbetsmiljön.</a:t>
            </a:r>
          </a:p>
          <a:p>
            <a:r>
              <a:rPr lang="sv-SE" baseline="0" dirty="0"/>
              <a:t>Tänk på: Det som står på bilden ska man med övertygelse kunna förklara både medarbetare och för kunder och beställare, samt leverantörer.</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29</a:t>
            </a:fld>
            <a:endParaRPr lang="sv-SE"/>
          </a:p>
        </p:txBody>
      </p:sp>
    </p:spTree>
    <p:extLst>
      <p:ext uri="{BB962C8B-B14F-4D97-AF65-F5344CB8AC3E}">
        <p14:creationId xmlns:p14="http://schemas.microsoft.com/office/powerpoint/2010/main" val="3923904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228600" indent="-228600">
              <a:buAutoNum type="arabicParenBoth"/>
            </a:pPr>
            <a:r>
              <a:rPr lang="sv-SE" baseline="0" dirty="0"/>
              <a:t>Kan tas bort för företag som inte bedriver elinstallationsarbete enligt Elsäkerhetsverkets definition.</a:t>
            </a:r>
          </a:p>
          <a:p>
            <a:pPr marL="228600" indent="-228600">
              <a:buAutoNum type="arabicParenBoth"/>
            </a:pPr>
            <a:endParaRPr lang="sv-SE" baseline="0" dirty="0"/>
          </a:p>
          <a:p>
            <a:pPr marL="228600" indent="-228600">
              <a:buAutoNum type="arabicParenBoth"/>
            </a:pPr>
            <a:r>
              <a:rPr lang="sv-SE" baseline="0" dirty="0"/>
              <a:t>Text tas bort om företaget inte är certifierat enligt ISO 9001, ISO 14001 och OHSAS 18001. Anpassning av text om certifieringen enbart avser en eller två standarder.</a:t>
            </a:r>
            <a:br>
              <a:rPr lang="sv-SE" baseline="0" dirty="0"/>
            </a:br>
            <a:r>
              <a:rPr lang="sv-SE" baseline="0" dirty="0"/>
              <a:t>Certifieringsmärke </a:t>
            </a:r>
            <a:r>
              <a:rPr lang="sv-SE" i="1" baseline="0" dirty="0"/>
              <a:t>DEMO</a:t>
            </a:r>
            <a:r>
              <a:rPr lang="sv-SE" baseline="0" dirty="0"/>
              <a:t> tas bort och ersätts med riktigt märke av certifierade företag,.</a:t>
            </a:r>
            <a:br>
              <a:rPr lang="sv-SE" baseline="0" dirty="0"/>
            </a:br>
            <a:endParaRPr lang="sv-SE" baseline="0" dirty="0"/>
          </a:p>
          <a:p>
            <a:pPr marL="0" indent="0">
              <a:buNone/>
            </a:pPr>
            <a:endParaRPr lang="sv-SE" baseline="0" dirty="0"/>
          </a:p>
          <a:p>
            <a:pPr marL="228600" indent="-228600">
              <a:buAutoNum type="arabicParenBoth"/>
            </a:pPr>
            <a:endParaRPr lang="sv-SE" dirty="0"/>
          </a:p>
        </p:txBody>
      </p:sp>
      <p:sp>
        <p:nvSpPr>
          <p:cNvPr id="4" name="Platshållare för bildnummer 3"/>
          <p:cNvSpPr>
            <a:spLocks noGrp="1"/>
          </p:cNvSpPr>
          <p:nvPr>
            <p:ph type="sldNum" sz="quarter" idx="10"/>
          </p:nvPr>
        </p:nvSpPr>
        <p:spPr/>
        <p:txBody>
          <a:bodyPr/>
          <a:lstStyle/>
          <a:p>
            <a:fld id="{41D21554-6663-4040-B1D4-D42A477F6651}" type="slidenum">
              <a:rPr lang="sv-SE" smtClean="0"/>
              <a:pPr/>
              <a:t>3</a:t>
            </a:fld>
            <a:endParaRPr lang="sv-SE"/>
          </a:p>
        </p:txBody>
      </p:sp>
      <p:sp>
        <p:nvSpPr>
          <p:cNvPr id="5" name="Platshållare för datum 4"/>
          <p:cNvSpPr>
            <a:spLocks noGrp="1"/>
          </p:cNvSpPr>
          <p:nvPr>
            <p:ph type="dt" idx="11"/>
          </p:nvPr>
        </p:nvSpPr>
        <p:spPr/>
        <p:txBody>
          <a:bodyPr/>
          <a:lstStyle/>
          <a:p>
            <a:r>
              <a:rPr lang="sv-SE"/>
              <a:t>Senast sparad: 2017-11-30</a:t>
            </a:r>
          </a:p>
        </p:txBody>
      </p:sp>
      <p:sp>
        <p:nvSpPr>
          <p:cNvPr id="6" name="Platshållare för sidfot 5"/>
          <p:cNvSpPr>
            <a:spLocks noGrp="1"/>
          </p:cNvSpPr>
          <p:nvPr>
            <p:ph type="ftr" sz="quarter" idx="12"/>
          </p:nvPr>
        </p:nvSpPr>
        <p:spPr/>
        <p:txBody>
          <a:bodyPr/>
          <a:lstStyle/>
          <a:p>
            <a:r>
              <a:rPr lang="sv-SE"/>
              <a:t>Ansvarig: VD</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defTabSz="990478">
              <a:defRPr/>
            </a:pPr>
            <a:r>
              <a:rPr lang="sv-SE" baseline="0" dirty="0"/>
              <a:t>Bilden bör användas tillsammans med översiktsbilden: PUFF för arbetsmiljön.</a:t>
            </a:r>
          </a:p>
          <a:p>
            <a:r>
              <a:rPr lang="sv-SE" baseline="0" dirty="0"/>
              <a:t>Tänk på: Det som står på bilden ska man med övertygelse kunna förklara både medarbetare och för kunder och beställare, samt leverantörer.</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30</a:t>
            </a:fld>
            <a:endParaRPr lang="sv-SE"/>
          </a:p>
        </p:txBody>
      </p:sp>
    </p:spTree>
    <p:extLst>
      <p:ext uri="{BB962C8B-B14F-4D97-AF65-F5344CB8AC3E}">
        <p14:creationId xmlns:p14="http://schemas.microsoft.com/office/powerpoint/2010/main" val="18139812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r>
              <a:rPr lang="sv-SE" dirty="0"/>
              <a:t>(1)</a:t>
            </a:r>
            <a:r>
              <a:rPr lang="sv-SE" baseline="0" dirty="0"/>
              <a:t> Ej krav om &lt; 10 anställda.</a:t>
            </a:r>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31</a:t>
            </a:fld>
            <a:endParaRPr lang="sv-SE"/>
          </a:p>
        </p:txBody>
      </p:sp>
    </p:spTree>
    <p:extLst>
      <p:ext uri="{BB962C8B-B14F-4D97-AF65-F5344CB8AC3E}">
        <p14:creationId xmlns:p14="http://schemas.microsoft.com/office/powerpoint/2010/main" val="11642528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fontScale="92500" lnSpcReduction="10000"/>
          </a:bodyPr>
          <a:lstStyle/>
          <a:p>
            <a:pPr marL="0" marR="0" lvl="0" indent="0" algn="l" defTabSz="914287" rtl="0" eaLnBrk="1" fontAlgn="auto" latinLnBrk="0" hangingPunct="1">
              <a:lnSpc>
                <a:spcPct val="100000"/>
              </a:lnSpc>
              <a:spcBef>
                <a:spcPts val="0"/>
              </a:spcBef>
              <a:spcAft>
                <a:spcPts val="0"/>
              </a:spcAft>
              <a:buClrTx/>
              <a:buSzTx/>
              <a:buFontTx/>
              <a:buNone/>
              <a:tabLst/>
              <a:defRPr/>
            </a:pPr>
            <a:r>
              <a:rPr lang="sv-SE" dirty="0"/>
              <a:t>(1)</a:t>
            </a:r>
            <a:r>
              <a:rPr lang="sv-SE" baseline="0" dirty="0"/>
              <a:t> Målen ska vara dokumenterade om ≥ 10 anställda.</a:t>
            </a:r>
            <a:endParaRPr lang="sv-SE" dirty="0"/>
          </a:p>
          <a:p>
            <a:endParaRPr lang="sv-SE" dirty="0">
              <a:highlight>
                <a:srgbClr val="FFFF00"/>
              </a:highlight>
            </a:endParaRPr>
          </a:p>
          <a:p>
            <a:r>
              <a:rPr lang="sv-SE" dirty="0">
                <a:highlight>
                  <a:srgbClr val="FFFF00"/>
                </a:highlight>
              </a:rPr>
              <a:t>Målet som avser nöjd medarbetare omfattar 8+10 frågor i de båda medarbetarenkäterna. Bland dessa är följande frågor särskilt viktiga då det gäller OSA:</a:t>
            </a:r>
          </a:p>
          <a:p>
            <a:pPr marL="171450" indent="-171450">
              <a:buFont typeface="Arial" panose="020B0604020202020204" pitchFamily="34" charset="0"/>
              <a:buChar char="•"/>
            </a:pPr>
            <a:r>
              <a:rPr lang="sv-SE" sz="1200" b="0" i="0" u="none" strike="noStrike" kern="1200" dirty="0">
                <a:solidFill>
                  <a:schemeClr val="tx1"/>
                </a:solidFill>
                <a:effectLst/>
                <a:highlight>
                  <a:srgbClr val="FFFF00"/>
                </a:highlight>
                <a:latin typeface="+mn-lt"/>
                <a:ea typeface="+mn-ea"/>
                <a:cs typeface="+mn-cs"/>
              </a:rPr>
              <a:t>Jag tycker att vi uppträder respektfullt mot varandra.</a:t>
            </a:r>
            <a:r>
              <a:rPr lang="sv-SE" dirty="0">
                <a:highlight>
                  <a:srgbClr val="FFFF00"/>
                </a:highlight>
              </a:rPr>
              <a:t> </a:t>
            </a:r>
          </a:p>
          <a:p>
            <a:pPr marL="171450" indent="-171450">
              <a:buFont typeface="Arial" panose="020B0604020202020204" pitchFamily="34" charset="0"/>
              <a:buChar char="•"/>
            </a:pPr>
            <a:r>
              <a:rPr lang="sv-SE" sz="1200" b="0" i="0" u="none" strike="noStrike" kern="1200" dirty="0">
                <a:solidFill>
                  <a:schemeClr val="tx1"/>
                </a:solidFill>
                <a:effectLst/>
                <a:highlight>
                  <a:srgbClr val="FFFF00"/>
                </a:highlight>
                <a:latin typeface="+mn-lt"/>
                <a:ea typeface="+mn-ea"/>
                <a:cs typeface="+mn-cs"/>
              </a:rPr>
              <a:t>Jag tycker att vi samverkar för en bra arbetsinsats totalt sett.</a:t>
            </a:r>
            <a:r>
              <a:rPr lang="sv-SE" dirty="0">
                <a:highlight>
                  <a:srgbClr val="FFFF00"/>
                </a:highlight>
              </a:rPr>
              <a:t> </a:t>
            </a:r>
          </a:p>
          <a:p>
            <a:pPr marL="171450" indent="-171450">
              <a:buFont typeface="Arial" panose="020B0604020202020204" pitchFamily="34" charset="0"/>
              <a:buChar char="•"/>
            </a:pPr>
            <a:r>
              <a:rPr lang="sv-SE" sz="1200" b="0" i="0" u="none" strike="noStrike" kern="1200" dirty="0">
                <a:solidFill>
                  <a:schemeClr val="tx1"/>
                </a:solidFill>
                <a:effectLst/>
                <a:highlight>
                  <a:srgbClr val="FFFF00"/>
                </a:highlight>
                <a:latin typeface="+mn-lt"/>
                <a:ea typeface="+mn-ea"/>
                <a:cs typeface="+mn-cs"/>
              </a:rPr>
              <a:t>Jag har möjlighet att påverka min arbetssituation och våra arbetssätt.</a:t>
            </a:r>
            <a:r>
              <a:rPr lang="sv-SE" dirty="0">
                <a:highlight>
                  <a:srgbClr val="FFFF00"/>
                </a:highlight>
              </a:rPr>
              <a:t> </a:t>
            </a:r>
          </a:p>
          <a:p>
            <a:pPr marL="171450" indent="-171450">
              <a:buFont typeface="Arial" panose="020B0604020202020204" pitchFamily="34" charset="0"/>
              <a:buChar char="•"/>
            </a:pPr>
            <a:r>
              <a:rPr lang="sv-SE" sz="1200" b="0" i="0" u="none" strike="noStrike" kern="1200" dirty="0">
                <a:solidFill>
                  <a:schemeClr val="tx1"/>
                </a:solidFill>
                <a:effectLst/>
                <a:highlight>
                  <a:srgbClr val="FFFF00"/>
                </a:highlight>
                <a:latin typeface="+mn-lt"/>
                <a:ea typeface="+mn-ea"/>
                <a:cs typeface="+mn-cs"/>
              </a:rPr>
              <a:t>Vi får återkoppling på det vi gör och beröm när det är bra.</a:t>
            </a:r>
            <a:r>
              <a:rPr lang="sv-SE" dirty="0">
                <a:highlight>
                  <a:srgbClr val="FFFF00"/>
                </a:highlight>
              </a:rPr>
              <a:t> </a:t>
            </a:r>
          </a:p>
          <a:p>
            <a:pPr marL="171450" indent="-171450">
              <a:buFont typeface="Arial" panose="020B0604020202020204" pitchFamily="34" charset="0"/>
              <a:buChar char="•"/>
            </a:pPr>
            <a:r>
              <a:rPr lang="sv-SE" sz="1200" b="0" i="0" u="none" strike="noStrike" kern="1200" dirty="0">
                <a:solidFill>
                  <a:schemeClr val="tx1"/>
                </a:solidFill>
                <a:effectLst/>
                <a:latin typeface="+mn-lt"/>
                <a:ea typeface="+mn-ea"/>
                <a:cs typeface="+mn-cs"/>
              </a:rPr>
              <a:t>Jag har förtroende för min chef (eller annan i ledande ställning) och känner att jag kan prata med honom/henne om svåra eller känsliga situationer som berör mitt arbete eller på min arbetsplats.</a:t>
            </a:r>
          </a:p>
          <a:p>
            <a:pPr marL="171450" indent="-171450">
              <a:buFont typeface="Arial" panose="020B0604020202020204" pitchFamily="34" charset="0"/>
              <a:buChar char="•"/>
            </a:pPr>
            <a:r>
              <a:rPr lang="sv-SE" sz="1200" b="0" i="0" u="none" strike="noStrike" kern="1200" dirty="0">
                <a:solidFill>
                  <a:schemeClr val="tx1"/>
                </a:solidFill>
                <a:effectLst/>
                <a:highlight>
                  <a:srgbClr val="FFFF00"/>
                </a:highlight>
                <a:latin typeface="+mn-lt"/>
                <a:ea typeface="+mn-ea"/>
                <a:cs typeface="+mn-cs"/>
              </a:rPr>
              <a:t>Vi får den information som behövs för arbetet.</a:t>
            </a:r>
            <a:r>
              <a:rPr lang="sv-SE" dirty="0">
                <a:highlight>
                  <a:srgbClr val="FFFF00"/>
                </a:highlight>
              </a:rPr>
              <a:t> </a:t>
            </a:r>
          </a:p>
          <a:p>
            <a:pPr marL="171450" indent="-171450">
              <a:buFont typeface="Arial" panose="020B0604020202020204" pitchFamily="34" charset="0"/>
              <a:buChar char="•"/>
            </a:pPr>
            <a:r>
              <a:rPr lang="sv-SE" sz="1200" b="0" i="0" u="none" strike="noStrike" kern="1200" dirty="0">
                <a:solidFill>
                  <a:schemeClr val="tx1"/>
                </a:solidFill>
                <a:effectLst/>
                <a:highlight>
                  <a:srgbClr val="FFFF00"/>
                </a:highlight>
                <a:latin typeface="+mn-lt"/>
                <a:ea typeface="+mn-ea"/>
                <a:cs typeface="+mn-cs"/>
              </a:rPr>
              <a:t>Jag får tillräcklig kompetensutveckling för att klara mina arbetsuppgifter.</a:t>
            </a:r>
            <a:r>
              <a:rPr lang="sv-SE" dirty="0">
                <a:highlight>
                  <a:srgbClr val="FFFF00"/>
                </a:highlight>
              </a:rPr>
              <a:t> </a:t>
            </a:r>
          </a:p>
          <a:p>
            <a:pPr marL="171450" indent="-171450">
              <a:buFont typeface="Arial" panose="020B0604020202020204" pitchFamily="34" charset="0"/>
              <a:buChar char="•"/>
            </a:pPr>
            <a:r>
              <a:rPr lang="sv-SE" sz="1200" b="0" i="0" u="none" strike="noStrike" kern="1200" dirty="0">
                <a:solidFill>
                  <a:schemeClr val="tx1"/>
                </a:solidFill>
                <a:effectLst/>
                <a:highlight>
                  <a:srgbClr val="FFFF00"/>
                </a:highlight>
                <a:latin typeface="+mn-lt"/>
                <a:ea typeface="+mn-ea"/>
                <a:cs typeface="+mn-cs"/>
              </a:rPr>
              <a:t>Jag tycker att vi har ett väl fungerande systematiskt arbetsmiljöarbete.</a:t>
            </a:r>
            <a:r>
              <a:rPr lang="sv-SE" dirty="0">
                <a:highlight>
                  <a:srgbClr val="FFFF00"/>
                </a:highlight>
              </a:rPr>
              <a:t> </a:t>
            </a:r>
          </a:p>
          <a:p>
            <a:pPr marL="0" indent="0">
              <a:buFont typeface="Arial" panose="020B0604020202020204" pitchFamily="34" charset="0"/>
              <a:buNone/>
            </a:pPr>
            <a:r>
              <a:rPr lang="sv-SE" dirty="0">
                <a:highlight>
                  <a:srgbClr val="FFFF00"/>
                </a:highlight>
              </a:rPr>
              <a:t>Vid behov kan </a:t>
            </a:r>
            <a:r>
              <a:rPr lang="sv-SE" dirty="0" err="1">
                <a:highlight>
                  <a:srgbClr val="FFFF00"/>
                </a:highlight>
              </a:rPr>
              <a:t>måltal</a:t>
            </a:r>
            <a:r>
              <a:rPr lang="sv-SE" dirty="0">
                <a:highlight>
                  <a:srgbClr val="FFFF00"/>
                </a:highlight>
              </a:rPr>
              <a:t> sättas för en specifik utvald fråga.</a:t>
            </a:r>
          </a:p>
          <a:p>
            <a:pPr marL="0" indent="0">
              <a:buFont typeface="Arial" panose="020B0604020202020204" pitchFamily="34" charset="0"/>
              <a:buNone/>
            </a:pPr>
            <a:endParaRPr lang="sv-SE" dirty="0">
              <a:highlight>
                <a:srgbClr val="FFFF00"/>
              </a:highlight>
            </a:endParaRPr>
          </a:p>
          <a:p>
            <a:pPr marL="0" marR="0" lvl="0" indent="0" algn="l" defTabSz="914287"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highlight>
                  <a:srgbClr val="FFFF00"/>
                </a:highlight>
              </a:rPr>
              <a:t>(2) Om annat än ”</a:t>
            </a:r>
            <a:r>
              <a:rPr lang="sv-SE" sz="1200" dirty="0">
                <a:highlight>
                  <a:srgbClr val="FFFF00"/>
                </a:highlight>
              </a:rPr>
              <a:t>Arbetet är normalt 8-timmars dagar, dagtid, vardagar” gäller ska risker för ohälsa hanteras, gäller exempelvis vid:</a:t>
            </a:r>
          </a:p>
          <a:p>
            <a:pPr marL="228600" marR="0" lvl="0" indent="-228600" algn="l" defTabSz="914287"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sv-SE" dirty="0">
                <a:highlight>
                  <a:srgbClr val="FFFF00"/>
                </a:highlight>
              </a:rPr>
              <a:t>skiftarbete, </a:t>
            </a:r>
          </a:p>
          <a:p>
            <a:pPr marL="228600" marR="0" lvl="0" indent="-228600" algn="l" defTabSz="914287"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sv-SE" dirty="0">
                <a:highlight>
                  <a:srgbClr val="FFFF00"/>
                </a:highlight>
              </a:rPr>
              <a:t>arbete nattetid, </a:t>
            </a:r>
          </a:p>
          <a:p>
            <a:pPr marL="228600" marR="0" lvl="0" indent="-228600" algn="l" defTabSz="914287"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sv-SE" dirty="0">
                <a:highlight>
                  <a:srgbClr val="FFFF00"/>
                </a:highlight>
              </a:rPr>
              <a:t>delade arbetspass, </a:t>
            </a:r>
          </a:p>
          <a:p>
            <a:pPr marL="228600" marR="0" lvl="0" indent="-228600" algn="l" defTabSz="914287"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sv-SE" dirty="0">
                <a:highlight>
                  <a:srgbClr val="FFFF00"/>
                </a:highlight>
              </a:rPr>
              <a:t>stor omfattning av övertidsarbete, </a:t>
            </a:r>
          </a:p>
          <a:p>
            <a:pPr marL="228600" marR="0" lvl="0" indent="-228600" algn="l" defTabSz="914287"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sv-SE" dirty="0">
                <a:highlight>
                  <a:srgbClr val="FFFF00"/>
                </a:highlight>
              </a:rPr>
              <a:t>långa arbetspass, och </a:t>
            </a:r>
          </a:p>
          <a:p>
            <a:pPr marL="228600" marR="0" lvl="0" indent="-228600" algn="l" defTabSz="914287"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sv-SE" dirty="0">
                <a:highlight>
                  <a:srgbClr val="FFFF00"/>
                </a:highlight>
              </a:rPr>
              <a:t> långtgående möjligheter att utföra arbete på olika tider och platser med förväntningar på att vara ständigt nåbar. </a:t>
            </a:r>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32</a:t>
            </a:fld>
            <a:endParaRPr lang="sv-SE"/>
          </a:p>
        </p:txBody>
      </p:sp>
    </p:spTree>
    <p:extLst>
      <p:ext uri="{BB962C8B-B14F-4D97-AF65-F5344CB8AC3E}">
        <p14:creationId xmlns:p14="http://schemas.microsoft.com/office/powerpoint/2010/main" val="11014696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247620" indent="-247620">
              <a:buAutoNum type="arabicParenBoth"/>
            </a:pPr>
            <a:r>
              <a:rPr lang="sv-SE" dirty="0"/>
              <a:t>En exempelbild:</a:t>
            </a:r>
            <a:br>
              <a:rPr lang="sv-SE" dirty="0"/>
            </a:br>
            <a:r>
              <a:rPr lang="sv-SE" dirty="0"/>
              <a:t>Beskriv vad ni gör och har gjort</a:t>
            </a:r>
            <a:r>
              <a:rPr lang="sv-SE" baseline="0" dirty="0"/>
              <a:t> </a:t>
            </a:r>
            <a:r>
              <a:rPr lang="sv-SE" dirty="0"/>
              <a:t>för arbetsmiljön. Utgå</a:t>
            </a:r>
            <a:r>
              <a:rPr lang="sv-SE" baseline="0" dirty="0"/>
              <a:t> från tidigare års handlingsplaner när ni fyller på listan.</a:t>
            </a:r>
            <a:br>
              <a:rPr lang="sv-SE" baseline="0" dirty="0"/>
            </a:br>
            <a:br>
              <a:rPr lang="sv-SE" dirty="0"/>
            </a:br>
            <a:r>
              <a:rPr lang="sv-SE" dirty="0"/>
              <a:t>Se även exempelbild ”Detta gör vi för miljön” där uppställningen har gjorts inom olika områden. </a:t>
            </a:r>
          </a:p>
          <a:p>
            <a:pPr marL="247620" indent="-247620">
              <a:buAutoNum type="arabicParenBoth"/>
            </a:pPr>
            <a:endParaRPr lang="sv-SE" dirty="0"/>
          </a:p>
          <a:p>
            <a:pPr marL="247620" indent="-247620">
              <a:buAutoNum type="arabicParenBoth"/>
            </a:pPr>
            <a:endParaRPr lang="sv-SE" dirty="0"/>
          </a:p>
        </p:txBody>
      </p:sp>
      <p:sp>
        <p:nvSpPr>
          <p:cNvPr id="4" name="Platshållare för datum 3"/>
          <p:cNvSpPr>
            <a:spLocks noGrp="1"/>
          </p:cNvSpPr>
          <p:nvPr>
            <p:ph type="dt" idx="10"/>
          </p:nvPr>
        </p:nvSpPr>
        <p:spPr/>
        <p:txBody>
          <a:bodyPr/>
          <a:lstStyle/>
          <a:p>
            <a:r>
              <a:rPr lang="sv-SE"/>
              <a:t>Senast sparad: 2012-01-20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33</a:t>
            </a:fld>
            <a:endParaRPr lang="sv-SE"/>
          </a:p>
        </p:txBody>
      </p:sp>
    </p:spTree>
    <p:extLst>
      <p:ext uri="{BB962C8B-B14F-4D97-AF65-F5344CB8AC3E}">
        <p14:creationId xmlns:p14="http://schemas.microsoft.com/office/powerpoint/2010/main" val="289202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lstStyle/>
          <a:p>
            <a:r>
              <a:rPr lang="sv-SE" dirty="0"/>
              <a:t>Varje ruta på bilden är klickbar och länkad till respektive av de fem följande bilderna, som förklarar punkterna i detalj.</a:t>
            </a:r>
          </a:p>
          <a:p>
            <a:endParaRPr lang="sv-SE" dirty="0"/>
          </a:p>
        </p:txBody>
      </p:sp>
      <p:sp>
        <p:nvSpPr>
          <p:cNvPr id="4" name="Platshållare för datum 3"/>
          <p:cNvSpPr>
            <a:spLocks noGrp="1"/>
          </p:cNvSpPr>
          <p:nvPr>
            <p:ph type="dt" idx="10"/>
          </p:nvPr>
        </p:nvSpPr>
        <p:spPr/>
        <p:txBody>
          <a:bodyPr/>
          <a:lstStyle/>
          <a:p>
            <a:r>
              <a:rPr lang="sv-SE"/>
              <a:t>Senast sparad: 2017-11-30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4</a:t>
            </a:fld>
            <a:endParaRPr lang="sv-SE"/>
          </a:p>
        </p:txBody>
      </p:sp>
    </p:spTree>
    <p:extLst>
      <p:ext uri="{BB962C8B-B14F-4D97-AF65-F5344CB8AC3E}">
        <p14:creationId xmlns:p14="http://schemas.microsoft.com/office/powerpoint/2010/main" val="2039734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Grunden för ett levande system.</a:t>
            </a:r>
          </a:p>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Tänk på: Det som står på bilden ska man med övertygelse kunna förklara för både medarbetare och för kunder och beställare.</a:t>
            </a:r>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a:p>
          <a:p>
            <a:endParaRPr lang="sv-SE" dirty="0"/>
          </a:p>
        </p:txBody>
      </p:sp>
      <p:sp>
        <p:nvSpPr>
          <p:cNvPr id="4" name="Platshållare för bildnummer 3"/>
          <p:cNvSpPr>
            <a:spLocks noGrp="1"/>
          </p:cNvSpPr>
          <p:nvPr>
            <p:ph type="sldNum" sz="quarter" idx="10"/>
          </p:nvPr>
        </p:nvSpPr>
        <p:spPr/>
        <p:txBody>
          <a:bodyPr/>
          <a:lstStyle/>
          <a:p>
            <a:fld id="{41D21554-6663-4040-B1D4-D42A477F6651}" type="slidenum">
              <a:rPr lang="sv-SE" smtClean="0"/>
              <a:pPr/>
              <a:t>5</a:t>
            </a:fld>
            <a:endParaRPr lang="sv-SE"/>
          </a:p>
        </p:txBody>
      </p:sp>
      <p:sp>
        <p:nvSpPr>
          <p:cNvPr id="5" name="Platshållare för datum 4"/>
          <p:cNvSpPr>
            <a:spLocks noGrp="1"/>
          </p:cNvSpPr>
          <p:nvPr>
            <p:ph type="dt" idx="11"/>
          </p:nvPr>
        </p:nvSpPr>
        <p:spPr/>
        <p:txBody>
          <a:bodyPr/>
          <a:lstStyle/>
          <a:p>
            <a:r>
              <a:rPr lang="sv-SE"/>
              <a:t>Senast sparad: 2017-11-30</a:t>
            </a:r>
          </a:p>
        </p:txBody>
      </p:sp>
      <p:sp>
        <p:nvSpPr>
          <p:cNvPr id="6" name="Platshållare för sidfot 5"/>
          <p:cNvSpPr>
            <a:spLocks noGrp="1"/>
          </p:cNvSpPr>
          <p:nvPr>
            <p:ph type="ftr" sz="quarter" idx="12"/>
          </p:nvPr>
        </p:nvSpPr>
        <p:spPr/>
        <p:txBody>
          <a:bodyPr/>
          <a:lstStyle/>
          <a:p>
            <a:r>
              <a:rPr lang="sv-SE"/>
              <a:t>Ansvarig: VD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Grunden för ett levande system.</a:t>
            </a:r>
          </a:p>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Tänk på: Det som står på bilden ska man med övertygelse kunna förklara för både medarbetare och för kunder och beställare.</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(1) Ange hur ofta ni planerar och genomför medarbetarträffar.</a:t>
            </a:r>
          </a:p>
          <a:p>
            <a:endParaRPr lang="sv-SE" dirty="0"/>
          </a:p>
        </p:txBody>
      </p:sp>
      <p:sp>
        <p:nvSpPr>
          <p:cNvPr id="4" name="Platshållare för datum 3"/>
          <p:cNvSpPr>
            <a:spLocks noGrp="1"/>
          </p:cNvSpPr>
          <p:nvPr>
            <p:ph type="dt" idx="10"/>
          </p:nvPr>
        </p:nvSpPr>
        <p:spPr/>
        <p:txBody>
          <a:bodyPr/>
          <a:lstStyle/>
          <a:p>
            <a:r>
              <a:rPr lang="sv-SE"/>
              <a:t>Senast sparad: 2017-11-30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6</a:t>
            </a:fld>
            <a:endParaRPr lang="sv-S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Grunden för ett levande system.</a:t>
            </a:r>
          </a:p>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Tänk på: Det som står på bilden ska man med övertygelse kunna förklara för både medarbetare och för kunder och beställare.</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2017-11-30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7</a:t>
            </a:fld>
            <a:endParaRPr lang="sv-S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Grunden för ett levande system.</a:t>
            </a:r>
          </a:p>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Tänk på: Det som står på bilden ska man med övertygelse kunna förklara för både medarbetare och för kunder och beställare.</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2017-11-30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8</a:t>
            </a:fld>
            <a:endParaRPr lang="sv-S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85800"/>
            <a:ext cx="4572000" cy="3429000"/>
          </a:xfrm>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Bilden bör användas tillsammans med översiktsbilden: Grunden för ett levande system.</a:t>
            </a:r>
          </a:p>
          <a:p>
            <a:pPr marL="0" marR="0" indent="0" algn="l" defTabSz="914400" rtl="0" eaLnBrk="1" fontAlgn="auto" latinLnBrk="0" hangingPunct="1">
              <a:lnSpc>
                <a:spcPct val="100000"/>
              </a:lnSpc>
              <a:spcBef>
                <a:spcPts val="0"/>
              </a:spcBef>
              <a:spcAft>
                <a:spcPts val="0"/>
              </a:spcAft>
              <a:buClrTx/>
              <a:buSzTx/>
              <a:buFontTx/>
              <a:buNone/>
              <a:tabLst/>
              <a:defRPr/>
            </a:pPr>
            <a:r>
              <a:rPr lang="sv-SE" baseline="0" dirty="0"/>
              <a:t>Tänk på: Det som står på bilden ska man med övertygelse kunna förklara för både medarbetare och för kunder och beställare.</a:t>
            </a:r>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t>Genom att klicka ikonen längst upp till höger kommer man tillbaka till översiktsbilden.</a:t>
            </a:r>
          </a:p>
          <a:p>
            <a:endParaRPr lang="sv-SE" dirty="0"/>
          </a:p>
        </p:txBody>
      </p:sp>
      <p:sp>
        <p:nvSpPr>
          <p:cNvPr id="4" name="Platshållare för datum 3"/>
          <p:cNvSpPr>
            <a:spLocks noGrp="1"/>
          </p:cNvSpPr>
          <p:nvPr>
            <p:ph type="dt" idx="10"/>
          </p:nvPr>
        </p:nvSpPr>
        <p:spPr/>
        <p:txBody>
          <a:bodyPr/>
          <a:lstStyle/>
          <a:p>
            <a:r>
              <a:rPr lang="sv-SE"/>
              <a:t>Senast sparad: 2017-11-30</a:t>
            </a:r>
          </a:p>
        </p:txBody>
      </p:sp>
      <p:sp>
        <p:nvSpPr>
          <p:cNvPr id="5" name="Platshållare för sidfot 4"/>
          <p:cNvSpPr>
            <a:spLocks noGrp="1"/>
          </p:cNvSpPr>
          <p:nvPr>
            <p:ph type="ftr" sz="quarter" idx="11"/>
          </p:nvPr>
        </p:nvSpPr>
        <p:spPr/>
        <p:txBody>
          <a:bodyPr/>
          <a:lstStyle/>
          <a:p>
            <a:r>
              <a:rPr lang="sv-SE"/>
              <a:t>Ansvarig: VD</a:t>
            </a:r>
          </a:p>
        </p:txBody>
      </p:sp>
      <p:sp>
        <p:nvSpPr>
          <p:cNvPr id="6" name="Platshållare för bildnummer 5"/>
          <p:cNvSpPr>
            <a:spLocks noGrp="1"/>
          </p:cNvSpPr>
          <p:nvPr>
            <p:ph type="sldNum" sz="quarter" idx="12"/>
          </p:nvPr>
        </p:nvSpPr>
        <p:spPr/>
        <p:txBody>
          <a:bodyPr/>
          <a:lstStyle/>
          <a:p>
            <a:fld id="{41D21554-6663-4040-B1D4-D42A477F6651}" type="slidenum">
              <a:rPr lang="sv-SE" smtClean="0"/>
              <a:pPr/>
              <a:t>9</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6000" spc="-50" baseline="0">
                <a:solidFill>
                  <a:schemeClr val="tx1">
                    <a:lumMod val="85000"/>
                    <a:lumOff val="15000"/>
                  </a:schemeClr>
                </a:solidFill>
              </a:defRPr>
            </a:lvl1pPr>
          </a:lstStyle>
          <a:p>
            <a:r>
              <a:rPr lang="sv-SE" dirty="0"/>
              <a:t>Klicka här för att ändra format</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om du vill redigera mall för underrubrikformat</a:t>
            </a:r>
            <a:endParaRPr lang="en-US" dirty="0"/>
          </a:p>
        </p:txBody>
      </p:sp>
      <p:sp>
        <p:nvSpPr>
          <p:cNvPr id="4" name="Date Placeholder 3"/>
          <p:cNvSpPr>
            <a:spLocks noGrp="1"/>
          </p:cNvSpPr>
          <p:nvPr>
            <p:ph type="dt" sz="half" idx="10"/>
          </p:nvPr>
        </p:nvSpPr>
        <p:spPr/>
        <p:txBody>
          <a:bodyPr/>
          <a:lstStyle/>
          <a:p>
            <a:r>
              <a:rPr lang="sv-SE"/>
              <a:t>Senast sparad 2009-03-19</a:t>
            </a:r>
            <a:endParaRPr lang="sv-SE" dirty="0"/>
          </a:p>
        </p:txBody>
      </p:sp>
      <p:sp>
        <p:nvSpPr>
          <p:cNvPr id="5" name="Footer Placeholder 4"/>
          <p:cNvSpPr>
            <a:spLocks noGrp="1"/>
          </p:cNvSpPr>
          <p:nvPr>
            <p:ph type="ftr" sz="quarter" idx="11"/>
          </p:nvPr>
        </p:nvSpPr>
        <p:spPr/>
        <p:txBody>
          <a:bodyPr/>
          <a:lstStyle/>
          <a:p>
            <a:r>
              <a:rPr lang="sv-SE"/>
              <a:t>Ansvarig: VD</a:t>
            </a:r>
          </a:p>
        </p:txBody>
      </p:sp>
      <p:sp>
        <p:nvSpPr>
          <p:cNvPr id="6" name="Slide Number Placeholder 5"/>
          <p:cNvSpPr>
            <a:spLocks noGrp="1"/>
          </p:cNvSpPr>
          <p:nvPr>
            <p:ph type="sldNum" sz="quarter" idx="12"/>
          </p:nvPr>
        </p:nvSpPr>
        <p:spPr/>
        <p:txBody>
          <a:bodyPr/>
          <a:lstStyle/>
          <a:p>
            <a:fld id="{A2B0403F-A1E2-4C20-BD3B-C3E5663E8CAA}" type="slidenum">
              <a:rPr lang="sv-SE" smtClean="0"/>
              <a:pPr/>
              <a:t>‹#›</a:t>
            </a:fld>
            <a:endParaRPr lang="sv-SE"/>
          </a:p>
        </p:txBody>
      </p:sp>
      <p:cxnSp>
        <p:nvCxnSpPr>
          <p:cNvPr id="9" name="Straight Connector 8"/>
          <p:cNvCxnSpPr/>
          <p:nvPr/>
        </p:nvCxnSpPr>
        <p:spPr>
          <a:xfrm>
            <a:off x="905745"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5861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Senast sparad 2009-03-19</a:t>
            </a:r>
          </a:p>
        </p:txBody>
      </p:sp>
      <p:sp>
        <p:nvSpPr>
          <p:cNvPr id="5" name="Footer Placeholder 4"/>
          <p:cNvSpPr>
            <a:spLocks noGrp="1"/>
          </p:cNvSpPr>
          <p:nvPr>
            <p:ph type="ftr" sz="quarter" idx="11"/>
          </p:nvPr>
        </p:nvSpPr>
        <p:spPr/>
        <p:txBody>
          <a:bodyPr/>
          <a:lstStyle/>
          <a:p>
            <a:r>
              <a:rPr lang="sv-SE"/>
              <a:t>Ansvarig: VD</a:t>
            </a:r>
          </a:p>
        </p:txBody>
      </p:sp>
      <p:sp>
        <p:nvSpPr>
          <p:cNvPr id="6" name="Slide Number Placeholder 5"/>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3718170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1"/>
            <a:ext cx="1971675" cy="5757421"/>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Senast sparad 2009-03-19</a:t>
            </a:r>
          </a:p>
        </p:txBody>
      </p:sp>
      <p:sp>
        <p:nvSpPr>
          <p:cNvPr id="5" name="Footer Placeholder 4"/>
          <p:cNvSpPr>
            <a:spLocks noGrp="1"/>
          </p:cNvSpPr>
          <p:nvPr>
            <p:ph type="ftr" sz="quarter" idx="11"/>
          </p:nvPr>
        </p:nvSpPr>
        <p:spPr/>
        <p:txBody>
          <a:bodyPr/>
          <a:lstStyle/>
          <a:p>
            <a:r>
              <a:rPr lang="sv-SE"/>
              <a:t>Ansvarig: VD</a:t>
            </a:r>
          </a:p>
        </p:txBody>
      </p:sp>
      <p:sp>
        <p:nvSpPr>
          <p:cNvPr id="6" name="Slide Number Placeholder 5"/>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452145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761631" y="1285825"/>
            <a:ext cx="7772400" cy="651342"/>
          </a:xfrm>
        </p:spPr>
        <p:txBody>
          <a:bodyPr anchor="b">
            <a:normAutofit/>
          </a:bodyPr>
          <a:lstStyle>
            <a:lvl1pPr algn="l">
              <a:defRPr sz="2117">
                <a:solidFill>
                  <a:srgbClr val="273777"/>
                </a:solidFill>
                <a:latin typeface="Arial" charset="0"/>
                <a:ea typeface="Arial" charset="0"/>
                <a:cs typeface="Arial" charset="0"/>
              </a:defRPr>
            </a:lvl1pPr>
          </a:lstStyle>
          <a:p>
            <a:r>
              <a:rPr lang="sv-SE"/>
              <a:t>Klicka här för att ändra format</a:t>
            </a:r>
            <a:endParaRPr lang="en-US" dirty="0"/>
          </a:p>
        </p:txBody>
      </p:sp>
      <p:sp>
        <p:nvSpPr>
          <p:cNvPr id="3" name="Subtitle 2"/>
          <p:cNvSpPr>
            <a:spLocks noGrp="1"/>
          </p:cNvSpPr>
          <p:nvPr>
            <p:ph type="subTitle" idx="1"/>
          </p:nvPr>
        </p:nvSpPr>
        <p:spPr>
          <a:xfrm>
            <a:off x="761629" y="2079553"/>
            <a:ext cx="2052592" cy="661655"/>
          </a:xfrm>
        </p:spPr>
        <p:txBody>
          <a:bodyPr>
            <a:normAutofit/>
          </a:bodyPr>
          <a:lstStyle>
            <a:lvl1pPr marL="0" indent="0" algn="l">
              <a:buNone/>
              <a:defRPr sz="1270"/>
            </a:lvl1pPr>
            <a:lvl2pPr marL="431086" indent="0" algn="ctr">
              <a:buNone/>
              <a:defRPr sz="1886"/>
            </a:lvl2pPr>
            <a:lvl3pPr marL="862173" indent="0" algn="ctr">
              <a:buNone/>
              <a:defRPr sz="1697"/>
            </a:lvl3pPr>
            <a:lvl4pPr marL="1293258" indent="0" algn="ctr">
              <a:buNone/>
              <a:defRPr sz="1508"/>
            </a:lvl4pPr>
            <a:lvl5pPr marL="1724345" indent="0" algn="ctr">
              <a:buNone/>
              <a:defRPr sz="1508"/>
            </a:lvl5pPr>
            <a:lvl6pPr marL="2155431" indent="0" algn="ctr">
              <a:buNone/>
              <a:defRPr sz="1508"/>
            </a:lvl6pPr>
            <a:lvl7pPr marL="2586517" indent="0" algn="ctr">
              <a:buNone/>
              <a:defRPr sz="1508"/>
            </a:lvl7pPr>
            <a:lvl8pPr marL="3017604" indent="0" algn="ctr">
              <a:buNone/>
              <a:defRPr sz="1508"/>
            </a:lvl8pPr>
            <a:lvl9pPr marL="3448689" indent="0" algn="ctr">
              <a:buNone/>
              <a:defRPr sz="1508"/>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r>
              <a:rPr lang="sv-SE"/>
              <a:t>Senast sparad 2009-03-19</a:t>
            </a:r>
          </a:p>
        </p:txBody>
      </p:sp>
      <p:sp>
        <p:nvSpPr>
          <p:cNvPr id="5" name="Footer Placeholder 4"/>
          <p:cNvSpPr>
            <a:spLocks noGrp="1"/>
          </p:cNvSpPr>
          <p:nvPr>
            <p:ph type="ftr" sz="quarter" idx="11"/>
          </p:nvPr>
        </p:nvSpPr>
        <p:spPr/>
        <p:txBody>
          <a:bodyPr/>
          <a:lstStyle/>
          <a:p>
            <a:r>
              <a:rPr lang="sv-SE"/>
              <a:t>Ansvarig: VD</a:t>
            </a:r>
          </a:p>
        </p:txBody>
      </p:sp>
      <p:sp>
        <p:nvSpPr>
          <p:cNvPr id="6" name="Slide Number Placeholder 5"/>
          <p:cNvSpPr>
            <a:spLocks noGrp="1"/>
          </p:cNvSpPr>
          <p:nvPr>
            <p:ph type="sldNum" sz="quarter" idx="12"/>
          </p:nvPr>
        </p:nvSpPr>
        <p:spPr/>
        <p:txBody>
          <a:bodyPr/>
          <a:lstStyle/>
          <a:p>
            <a:fld id="{88EA730C-B300-4F46-A73A-DDDA055650BB}" type="slidenum">
              <a:rPr lang="sv-SE" smtClean="0"/>
              <a:t>‹#›</a:t>
            </a:fld>
            <a:endParaRPr lang="sv-SE"/>
          </a:p>
        </p:txBody>
      </p:sp>
      <p:sp>
        <p:nvSpPr>
          <p:cNvPr id="11" name="Platshållare för text 10"/>
          <p:cNvSpPr>
            <a:spLocks noGrp="1"/>
          </p:cNvSpPr>
          <p:nvPr>
            <p:ph type="body" sz="quarter" idx="13"/>
          </p:nvPr>
        </p:nvSpPr>
        <p:spPr>
          <a:xfrm>
            <a:off x="755749" y="3030205"/>
            <a:ext cx="1772744" cy="2107916"/>
          </a:xfrm>
        </p:spPr>
        <p:txBody>
          <a:bodyPr/>
          <a:lstStyle>
            <a:lvl1pPr marL="0" indent="0">
              <a:buFontTx/>
              <a:buNone/>
              <a:defRPr sz="665"/>
            </a:lvl1pPr>
          </a:lstStyle>
          <a:p>
            <a:pPr lvl="0"/>
            <a:r>
              <a:rPr lang="sv-SE"/>
              <a:t>Klicka här för att ändra format på bakgrundstexten</a:t>
            </a:r>
          </a:p>
        </p:txBody>
      </p:sp>
    </p:spTree>
    <p:extLst>
      <p:ext uri="{BB962C8B-B14F-4D97-AF65-F5344CB8AC3E}">
        <p14:creationId xmlns:p14="http://schemas.microsoft.com/office/powerpoint/2010/main" val="817686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7"/>
            <a:ext cx="7543800" cy="1450757"/>
          </a:xfrm>
        </p:spPr>
        <p:txBody>
          <a:bodyPr/>
          <a:lstStyle>
            <a:lvl1pPr algn="l">
              <a:defRPr/>
            </a:lvl1pPr>
          </a:lstStyle>
          <a:p>
            <a:r>
              <a:rPr kumimoji="0" lang="sv-SE"/>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r>
              <a:rPr lang="sv-SE"/>
              <a:t>Senast sparad 2009-03-19</a:t>
            </a:r>
            <a:endParaRPr lang="sv-SE" dirty="0"/>
          </a:p>
        </p:txBody>
      </p:sp>
      <p:sp>
        <p:nvSpPr>
          <p:cNvPr id="5" name="Platshållare för sidfot 4"/>
          <p:cNvSpPr>
            <a:spLocks noGrp="1"/>
          </p:cNvSpPr>
          <p:nvPr>
            <p:ph type="ftr" sz="quarter" idx="11"/>
          </p:nvPr>
        </p:nvSpPr>
        <p:spPr/>
        <p:txBody>
          <a:bodyPr/>
          <a:lstStyle/>
          <a:p>
            <a:r>
              <a:rPr lang="sv-SE" dirty="0"/>
              <a:t>Ansvarig: VD</a:t>
            </a:r>
          </a:p>
        </p:txBody>
      </p:sp>
      <p:sp>
        <p:nvSpPr>
          <p:cNvPr id="6" name="Platshållare för bildnummer 5"/>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3028563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761630" y="1285825"/>
            <a:ext cx="7772400" cy="651342"/>
          </a:xfrm>
        </p:spPr>
        <p:txBody>
          <a:bodyPr anchor="b">
            <a:normAutofit/>
          </a:bodyPr>
          <a:lstStyle>
            <a:lvl1pPr algn="l">
              <a:defRPr sz="2117">
                <a:solidFill>
                  <a:srgbClr val="273777"/>
                </a:solidFill>
                <a:latin typeface="Arial" charset="0"/>
                <a:ea typeface="Arial" charset="0"/>
                <a:cs typeface="Arial" charset="0"/>
              </a:defRPr>
            </a:lvl1pPr>
          </a:lstStyle>
          <a:p>
            <a:r>
              <a:rPr lang="sv-SE"/>
              <a:t>Klicka här för att ändra format</a:t>
            </a:r>
            <a:endParaRPr lang="en-US" dirty="0"/>
          </a:p>
        </p:txBody>
      </p:sp>
      <p:sp>
        <p:nvSpPr>
          <p:cNvPr id="3" name="Subtitle 2"/>
          <p:cNvSpPr>
            <a:spLocks noGrp="1"/>
          </p:cNvSpPr>
          <p:nvPr>
            <p:ph type="subTitle" idx="1"/>
          </p:nvPr>
        </p:nvSpPr>
        <p:spPr>
          <a:xfrm>
            <a:off x="761629" y="2079550"/>
            <a:ext cx="2052592" cy="661655"/>
          </a:xfrm>
        </p:spPr>
        <p:txBody>
          <a:bodyPr>
            <a:normAutofit/>
          </a:bodyPr>
          <a:lstStyle>
            <a:lvl1pPr marL="0" indent="0" algn="l">
              <a:buNone/>
              <a:defRPr sz="1270"/>
            </a:lvl1pPr>
            <a:lvl2pPr marL="431086" indent="0" algn="ctr">
              <a:buNone/>
              <a:defRPr sz="1886"/>
            </a:lvl2pPr>
            <a:lvl3pPr marL="862173" indent="0" algn="ctr">
              <a:buNone/>
              <a:defRPr sz="1697"/>
            </a:lvl3pPr>
            <a:lvl4pPr marL="1293258" indent="0" algn="ctr">
              <a:buNone/>
              <a:defRPr sz="1508"/>
            </a:lvl4pPr>
            <a:lvl5pPr marL="1724345" indent="0" algn="ctr">
              <a:buNone/>
              <a:defRPr sz="1508"/>
            </a:lvl5pPr>
            <a:lvl6pPr marL="2155431" indent="0" algn="ctr">
              <a:buNone/>
              <a:defRPr sz="1508"/>
            </a:lvl6pPr>
            <a:lvl7pPr marL="2586517" indent="0" algn="ctr">
              <a:buNone/>
              <a:defRPr sz="1508"/>
            </a:lvl7pPr>
            <a:lvl8pPr marL="3017604" indent="0" algn="ctr">
              <a:buNone/>
              <a:defRPr sz="1508"/>
            </a:lvl8pPr>
            <a:lvl9pPr marL="3448689" indent="0" algn="ctr">
              <a:buNone/>
              <a:defRPr sz="1508"/>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r>
              <a:rPr lang="sv-SE"/>
              <a:t>Senast sparad 2009-03-19</a:t>
            </a:r>
          </a:p>
        </p:txBody>
      </p:sp>
      <p:sp>
        <p:nvSpPr>
          <p:cNvPr id="5" name="Footer Placeholder 4"/>
          <p:cNvSpPr>
            <a:spLocks noGrp="1"/>
          </p:cNvSpPr>
          <p:nvPr>
            <p:ph type="ftr" sz="quarter" idx="11"/>
          </p:nvPr>
        </p:nvSpPr>
        <p:spPr/>
        <p:txBody>
          <a:bodyPr/>
          <a:lstStyle/>
          <a:p>
            <a:r>
              <a:rPr lang="sv-SE"/>
              <a:t>Ansvarig: VD</a:t>
            </a:r>
          </a:p>
        </p:txBody>
      </p:sp>
      <p:sp>
        <p:nvSpPr>
          <p:cNvPr id="6" name="Slide Number Placeholder 5"/>
          <p:cNvSpPr>
            <a:spLocks noGrp="1"/>
          </p:cNvSpPr>
          <p:nvPr>
            <p:ph type="sldNum" sz="quarter" idx="12"/>
          </p:nvPr>
        </p:nvSpPr>
        <p:spPr/>
        <p:txBody>
          <a:bodyPr/>
          <a:lstStyle/>
          <a:p>
            <a:fld id="{88EA730C-B300-4F46-A73A-DDDA055650BB}" type="slidenum">
              <a:rPr lang="sv-SE" smtClean="0"/>
              <a:t>‹#›</a:t>
            </a:fld>
            <a:endParaRPr lang="sv-SE"/>
          </a:p>
        </p:txBody>
      </p:sp>
      <p:sp>
        <p:nvSpPr>
          <p:cNvPr id="11" name="Platshållare för text 10"/>
          <p:cNvSpPr>
            <a:spLocks noGrp="1"/>
          </p:cNvSpPr>
          <p:nvPr>
            <p:ph type="body" sz="quarter" idx="13"/>
          </p:nvPr>
        </p:nvSpPr>
        <p:spPr>
          <a:xfrm>
            <a:off x="755748" y="3030204"/>
            <a:ext cx="1772744" cy="2107916"/>
          </a:xfrm>
        </p:spPr>
        <p:txBody>
          <a:bodyPr/>
          <a:lstStyle>
            <a:lvl1pPr marL="0" indent="0">
              <a:buFontTx/>
              <a:buNone/>
              <a:defRPr sz="665"/>
            </a:lvl1pPr>
          </a:lstStyle>
          <a:p>
            <a:pPr lvl="0"/>
            <a:r>
              <a:rPr lang="sv-SE"/>
              <a:t>Klicka här för att ändra format på bakgrundstexten</a:t>
            </a:r>
          </a:p>
        </p:txBody>
      </p:sp>
    </p:spTree>
    <p:extLst>
      <p:ext uri="{BB962C8B-B14F-4D97-AF65-F5344CB8AC3E}">
        <p14:creationId xmlns:p14="http://schemas.microsoft.com/office/powerpoint/2010/main" val="416892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datum 1">
            <a:extLst>
              <a:ext uri="{FF2B5EF4-FFF2-40B4-BE49-F238E27FC236}">
                <a16:creationId xmlns:a16="http://schemas.microsoft.com/office/drawing/2014/main" id="{8556F9D4-61A7-4D0E-AC13-6DB85048D5FE}"/>
              </a:ext>
            </a:extLst>
          </p:cNvPr>
          <p:cNvSpPr>
            <a:spLocks noGrp="1"/>
          </p:cNvSpPr>
          <p:nvPr>
            <p:ph type="dt" sz="half" idx="10"/>
          </p:nvPr>
        </p:nvSpPr>
        <p:spPr/>
        <p:txBody>
          <a:bodyPr/>
          <a:lstStyle/>
          <a:p>
            <a:r>
              <a:rPr lang="sv-SE"/>
              <a:t>Senast sparad 2009-03-19</a:t>
            </a:r>
            <a:endParaRPr lang="sv-SE" dirty="0"/>
          </a:p>
        </p:txBody>
      </p:sp>
      <p:sp>
        <p:nvSpPr>
          <p:cNvPr id="8" name="Platshållare för sidfot 7">
            <a:extLst>
              <a:ext uri="{FF2B5EF4-FFF2-40B4-BE49-F238E27FC236}">
                <a16:creationId xmlns:a16="http://schemas.microsoft.com/office/drawing/2014/main" id="{F843F468-0D87-478B-B111-FC644E33C575}"/>
              </a:ext>
            </a:extLst>
          </p:cNvPr>
          <p:cNvSpPr>
            <a:spLocks noGrp="1"/>
          </p:cNvSpPr>
          <p:nvPr>
            <p:ph type="ftr" sz="quarter" idx="11"/>
          </p:nvPr>
        </p:nvSpPr>
        <p:spPr/>
        <p:txBody>
          <a:bodyPr/>
          <a:lstStyle/>
          <a:p>
            <a:r>
              <a:rPr lang="sv-SE"/>
              <a:t>Ansvarig: VD</a:t>
            </a:r>
            <a:endParaRPr lang="sv-SE" dirty="0"/>
          </a:p>
        </p:txBody>
      </p:sp>
      <p:sp>
        <p:nvSpPr>
          <p:cNvPr id="9" name="Platshållare för bildnummer 8">
            <a:extLst>
              <a:ext uri="{FF2B5EF4-FFF2-40B4-BE49-F238E27FC236}">
                <a16:creationId xmlns:a16="http://schemas.microsoft.com/office/drawing/2014/main" id="{B1E92ECC-70A5-47DF-9D85-E9A214B790BE}"/>
              </a:ext>
            </a:extLst>
          </p:cNvPr>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2587866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sv-SE"/>
              <a:t>Klicka här för att ändra format</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r>
              <a:rPr lang="sv-SE"/>
              <a:t>Senast sparad 2009-03-19</a:t>
            </a:r>
          </a:p>
        </p:txBody>
      </p:sp>
      <p:sp>
        <p:nvSpPr>
          <p:cNvPr id="5" name="Footer Placeholder 4"/>
          <p:cNvSpPr>
            <a:spLocks noGrp="1"/>
          </p:cNvSpPr>
          <p:nvPr>
            <p:ph type="ftr" sz="quarter" idx="11"/>
          </p:nvPr>
        </p:nvSpPr>
        <p:spPr/>
        <p:txBody>
          <a:bodyPr/>
          <a:lstStyle/>
          <a:p>
            <a:r>
              <a:rPr lang="sv-SE"/>
              <a:t>Ansvarig: VD</a:t>
            </a:r>
          </a:p>
        </p:txBody>
      </p:sp>
      <p:sp>
        <p:nvSpPr>
          <p:cNvPr id="6" name="Slide Number Placeholder 5"/>
          <p:cNvSpPr>
            <a:spLocks noGrp="1"/>
          </p:cNvSpPr>
          <p:nvPr>
            <p:ph type="sldNum" sz="quarter" idx="12"/>
          </p:nvPr>
        </p:nvSpPr>
        <p:spPr/>
        <p:txBody>
          <a:bodyPr/>
          <a:lstStyle/>
          <a:p>
            <a:fld id="{A2B0403F-A1E2-4C20-BD3B-C3E5663E8CAA}" type="slidenum">
              <a:rPr lang="sv-SE" smtClean="0"/>
              <a:pPr/>
              <a:t>‹#›</a:t>
            </a:fld>
            <a:endParaRPr lang="sv-SE"/>
          </a:p>
        </p:txBody>
      </p:sp>
      <p:cxnSp>
        <p:nvCxnSpPr>
          <p:cNvPr id="9" name="Straight Connector 8"/>
          <p:cNvCxnSpPr/>
          <p:nvPr/>
        </p:nvCxnSpPr>
        <p:spPr>
          <a:xfrm>
            <a:off x="905745"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053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5"/>
            <a:ext cx="7543800" cy="838140"/>
          </a:xfrm>
        </p:spPr>
        <p:txBody>
          <a:bodyPr/>
          <a:lstStyle/>
          <a:p>
            <a:r>
              <a:rPr lang="sv-SE"/>
              <a:t>Klicka här för att ändra format</a:t>
            </a:r>
            <a:endParaRPr lang="en-US" dirty="0"/>
          </a:p>
        </p:txBody>
      </p:sp>
      <p:sp>
        <p:nvSpPr>
          <p:cNvPr id="3" name="Content Placeholder 2"/>
          <p:cNvSpPr>
            <a:spLocks noGrp="1"/>
          </p:cNvSpPr>
          <p:nvPr>
            <p:ph sz="half" idx="1"/>
          </p:nvPr>
        </p:nvSpPr>
        <p:spPr>
          <a:xfrm>
            <a:off x="822960" y="1268760"/>
            <a:ext cx="3703320" cy="460033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4663440" y="1268763"/>
            <a:ext cx="3703320" cy="460033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r>
              <a:rPr lang="sv-SE"/>
              <a:t>Senast sparad 2009-03-19</a:t>
            </a:r>
            <a:endParaRPr lang="sv-SE" dirty="0"/>
          </a:p>
        </p:txBody>
      </p:sp>
      <p:sp>
        <p:nvSpPr>
          <p:cNvPr id="6" name="Footer Placeholder 5"/>
          <p:cNvSpPr>
            <a:spLocks noGrp="1"/>
          </p:cNvSpPr>
          <p:nvPr>
            <p:ph type="ftr" sz="quarter" idx="11"/>
          </p:nvPr>
        </p:nvSpPr>
        <p:spPr/>
        <p:txBody>
          <a:bodyPr/>
          <a:lstStyle/>
          <a:p>
            <a:r>
              <a:rPr lang="sv-SE"/>
              <a:t>Ansvarig: VD</a:t>
            </a:r>
            <a:endParaRPr lang="sv-SE" dirty="0"/>
          </a:p>
        </p:txBody>
      </p:sp>
      <p:sp>
        <p:nvSpPr>
          <p:cNvPr id="7" name="Slide Number Placeholder 6"/>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133606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7"/>
            <a:ext cx="7543800" cy="1450757"/>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822960" y="2582334"/>
            <a:ext cx="3703320" cy="328676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4663440" y="2582334"/>
            <a:ext cx="3703320" cy="328676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r>
              <a:rPr lang="sv-SE"/>
              <a:t>Senast sparad 2009-03-19</a:t>
            </a:r>
          </a:p>
        </p:txBody>
      </p:sp>
      <p:sp>
        <p:nvSpPr>
          <p:cNvPr id="8" name="Footer Placeholder 7"/>
          <p:cNvSpPr>
            <a:spLocks noGrp="1"/>
          </p:cNvSpPr>
          <p:nvPr>
            <p:ph type="ftr" sz="quarter" idx="11"/>
          </p:nvPr>
        </p:nvSpPr>
        <p:spPr/>
        <p:txBody>
          <a:bodyPr/>
          <a:lstStyle/>
          <a:p>
            <a:r>
              <a:rPr lang="sv-SE"/>
              <a:t>Ansvarig: VD</a:t>
            </a:r>
          </a:p>
        </p:txBody>
      </p:sp>
      <p:sp>
        <p:nvSpPr>
          <p:cNvPr id="9" name="Slide Number Placeholder 8"/>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2319306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r>
              <a:rPr lang="sv-SE"/>
              <a:t>Senast sparad 2009-03-19</a:t>
            </a:r>
          </a:p>
        </p:txBody>
      </p:sp>
      <p:sp>
        <p:nvSpPr>
          <p:cNvPr id="4" name="Footer Placeholder 3"/>
          <p:cNvSpPr>
            <a:spLocks noGrp="1"/>
          </p:cNvSpPr>
          <p:nvPr>
            <p:ph type="ftr" sz="quarter" idx="11"/>
          </p:nvPr>
        </p:nvSpPr>
        <p:spPr/>
        <p:txBody>
          <a:bodyPr/>
          <a:lstStyle/>
          <a:p>
            <a:r>
              <a:rPr lang="sv-SE"/>
              <a:t>Ansvarig: VD</a:t>
            </a:r>
          </a:p>
        </p:txBody>
      </p:sp>
      <p:sp>
        <p:nvSpPr>
          <p:cNvPr id="5" name="Slide Number Placeholder 4"/>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181674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sv-SE"/>
              <a:t>Senast sparad 2009-03-19</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sv-SE"/>
              <a:t>Ansvarig: VD</a:t>
            </a:r>
          </a:p>
        </p:txBody>
      </p:sp>
      <p:sp>
        <p:nvSpPr>
          <p:cNvPr id="9" name="Slide Number Placeholder 8"/>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4047268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sv-SE"/>
              <a:t>Klicka här för att ändra format</a:t>
            </a:r>
            <a:endParaRPr lang="en-US" dirty="0"/>
          </a:p>
        </p:txBody>
      </p:sp>
      <p:sp>
        <p:nvSpPr>
          <p:cNvPr id="3" name="Content Placeholder 2"/>
          <p:cNvSpPr>
            <a:spLocks noGrp="1"/>
          </p:cNvSpPr>
          <p:nvPr>
            <p:ph idx="1"/>
          </p:nvPr>
        </p:nvSpPr>
        <p:spPr>
          <a:xfrm>
            <a:off x="3460239" y="731520"/>
            <a:ext cx="5009393" cy="52578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a:xfrm>
            <a:off x="349136" y="6459789"/>
            <a:ext cx="1963883" cy="365125"/>
          </a:xfrm>
        </p:spPr>
        <p:txBody>
          <a:bodyPr/>
          <a:lstStyle>
            <a:lvl1pPr algn="l">
              <a:defRPr/>
            </a:lvl1pPr>
          </a:lstStyle>
          <a:p>
            <a:r>
              <a:rPr lang="sv-SE"/>
              <a:t>Senast sparad 2009-03-19</a:t>
            </a:r>
            <a:endParaRPr lang="sv-SE" dirty="0"/>
          </a:p>
        </p:txBody>
      </p:sp>
      <p:sp>
        <p:nvSpPr>
          <p:cNvPr id="6" name="Footer Placeholder 5"/>
          <p:cNvSpPr>
            <a:spLocks noGrp="1"/>
          </p:cNvSpPr>
          <p:nvPr>
            <p:ph type="ftr" sz="quarter" idx="11"/>
          </p:nvPr>
        </p:nvSpPr>
        <p:spPr>
          <a:xfrm>
            <a:off x="3600450" y="6459789"/>
            <a:ext cx="3486150" cy="365125"/>
          </a:xfrm>
        </p:spPr>
        <p:txBody>
          <a:bodyPr/>
          <a:lstStyle>
            <a:lvl1pPr algn="l">
              <a:defRPr>
                <a:solidFill>
                  <a:schemeClr val="tx2"/>
                </a:solidFill>
              </a:defRPr>
            </a:lvl1pPr>
          </a:lstStyle>
          <a:p>
            <a:r>
              <a:rPr lang="sv-SE"/>
              <a:t>Ansvarig: VD</a:t>
            </a:r>
            <a:endParaRPr lang="sv-SE"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2B0403F-A1E2-4C20-BD3B-C3E5663E8CAA}" type="slidenum">
              <a:rPr lang="sv-SE" smtClean="0"/>
              <a:pPr/>
              <a:t>‹#›</a:t>
            </a:fld>
            <a:endParaRPr lang="sv-SE"/>
          </a:p>
        </p:txBody>
      </p:sp>
    </p:spTree>
    <p:extLst>
      <p:ext uri="{BB962C8B-B14F-4D97-AF65-F5344CB8AC3E}">
        <p14:creationId xmlns:p14="http://schemas.microsoft.com/office/powerpoint/2010/main" val="428054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8" name="Rectangle 7"/>
          <p:cNvSpPr/>
          <p:nvPr/>
        </p:nvSpPr>
        <p:spPr>
          <a:xfrm>
            <a:off x="2"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1"/>
            <a:ext cx="7589520" cy="822960"/>
          </a:xfrm>
        </p:spPr>
        <p:txBody>
          <a:bodyPr tIns="0" bIns="0" anchor="b">
            <a:noAutofit/>
          </a:bodyPr>
          <a:lstStyle>
            <a:lvl1pPr>
              <a:defRPr sz="3600" b="0">
                <a:solidFill>
                  <a:srgbClr val="FFFFFF"/>
                </a:solidFill>
              </a:defRPr>
            </a:lvl1pPr>
          </a:lstStyle>
          <a:p>
            <a:r>
              <a:rPr lang="sv-SE"/>
              <a:t>Klicka här för att ändra format</a:t>
            </a:r>
            <a:endParaRPr lang="en-US" dirty="0"/>
          </a:p>
        </p:txBody>
      </p:sp>
      <p:sp>
        <p:nvSpPr>
          <p:cNvPr id="3" name="Picture Placeholder 2"/>
          <p:cNvSpPr>
            <a:spLocks noGrp="1" noChangeAspect="1"/>
          </p:cNvSpPr>
          <p:nvPr>
            <p:ph type="pic" idx="1"/>
          </p:nvPr>
        </p:nvSpPr>
        <p:spPr>
          <a:xfrm>
            <a:off x="14"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r>
              <a:rPr lang="sv-SE"/>
              <a:t>Senast sparad 2009-03-19</a:t>
            </a:r>
          </a:p>
        </p:txBody>
      </p:sp>
      <p:sp>
        <p:nvSpPr>
          <p:cNvPr id="6" name="Footer Placeholder 5"/>
          <p:cNvSpPr>
            <a:spLocks noGrp="1"/>
          </p:cNvSpPr>
          <p:nvPr>
            <p:ph type="ftr" sz="quarter" idx="11"/>
          </p:nvPr>
        </p:nvSpPr>
        <p:spPr/>
        <p:txBody>
          <a:bodyPr/>
          <a:lstStyle/>
          <a:p>
            <a:r>
              <a:rPr lang="sv-SE"/>
              <a:t>Ansvarig: VD</a:t>
            </a:r>
          </a:p>
        </p:txBody>
      </p:sp>
      <p:sp>
        <p:nvSpPr>
          <p:cNvPr id="7" name="Slide Number Placeholder 6"/>
          <p:cNvSpPr>
            <a:spLocks noGrp="1"/>
          </p:cNvSpPr>
          <p:nvPr>
            <p:ph type="sldNum" sz="quarter" idx="12"/>
          </p:nvPr>
        </p:nvSpPr>
        <p:spPr/>
        <p:txBody>
          <a:bodyPr/>
          <a:lstStyle/>
          <a:p>
            <a:fld id="{A2B0403F-A1E2-4C20-BD3B-C3E5663E8CAA}" type="slidenum">
              <a:rPr lang="sv-SE" smtClean="0"/>
              <a:pPr/>
              <a:t>‹#›</a:t>
            </a:fld>
            <a:endParaRPr lang="sv-SE"/>
          </a:p>
        </p:txBody>
      </p:sp>
    </p:spTree>
    <p:extLst>
      <p:ext uri="{BB962C8B-B14F-4D97-AF65-F5344CB8AC3E}">
        <p14:creationId xmlns:p14="http://schemas.microsoft.com/office/powerpoint/2010/main" val="162581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2" y="6334318"/>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5"/>
            <a:ext cx="7543800" cy="838140"/>
          </a:xfrm>
          <a:prstGeom prst="rect">
            <a:avLst/>
          </a:prstGeom>
        </p:spPr>
        <p:txBody>
          <a:bodyPr vert="horz" lIns="91440" tIns="45720" rIns="91440" bIns="45720" rtlCol="0" anchor="b">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822960" y="1268760"/>
            <a:ext cx="7543801" cy="4600334"/>
          </a:xfrm>
          <a:prstGeom prst="rect">
            <a:avLst/>
          </a:prstGeom>
        </p:spPr>
        <p:txBody>
          <a:bodyPr vert="horz" lIns="0" tIns="45720" rIns="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2022937" y="6459789"/>
            <a:ext cx="654229" cy="365125"/>
          </a:xfrm>
          <a:prstGeom prst="rect">
            <a:avLst/>
          </a:prstGeom>
        </p:spPr>
        <p:txBody>
          <a:bodyPr vert="horz" lIns="91440" tIns="45720" rIns="91440" bIns="45720" rtlCol="0" anchor="ctr"/>
          <a:lstStyle>
            <a:lvl1pPr algn="l">
              <a:defRPr sz="900">
                <a:solidFill>
                  <a:schemeClr val="tx1">
                    <a:lumMod val="50000"/>
                    <a:lumOff val="50000"/>
                  </a:schemeClr>
                </a:solidFill>
              </a:defRPr>
            </a:lvl1pPr>
          </a:lstStyle>
          <a:p>
            <a:r>
              <a:rPr lang="sv-SE"/>
              <a:t>Senast sparad 2009-03-19</a:t>
            </a:r>
            <a:endParaRPr lang="sv-SE" dirty="0"/>
          </a:p>
        </p:txBody>
      </p:sp>
      <p:sp>
        <p:nvSpPr>
          <p:cNvPr id="5" name="Footer Placeholder 4"/>
          <p:cNvSpPr>
            <a:spLocks noGrp="1"/>
          </p:cNvSpPr>
          <p:nvPr>
            <p:ph type="ftr" sz="quarter" idx="3"/>
          </p:nvPr>
        </p:nvSpPr>
        <p:spPr>
          <a:xfrm>
            <a:off x="2764640" y="6459789"/>
            <a:ext cx="3617103" cy="365125"/>
          </a:xfrm>
          <a:prstGeom prst="rect">
            <a:avLst/>
          </a:prstGeom>
        </p:spPr>
        <p:txBody>
          <a:bodyPr vert="horz" lIns="91440" tIns="45720" rIns="91440" bIns="45720" rtlCol="0" anchor="ctr"/>
          <a:lstStyle>
            <a:lvl1pPr algn="ctr">
              <a:defRPr sz="900" cap="all" baseline="0">
                <a:solidFill>
                  <a:schemeClr val="tx1">
                    <a:lumMod val="50000"/>
                    <a:lumOff val="50000"/>
                  </a:schemeClr>
                </a:solidFill>
              </a:defRPr>
            </a:lvl1pPr>
          </a:lstStyle>
          <a:p>
            <a:r>
              <a:rPr lang="sv-SE"/>
              <a:t>Ansvarig: VD</a:t>
            </a:r>
            <a:endParaRPr lang="sv-SE" dirty="0"/>
          </a:p>
        </p:txBody>
      </p:sp>
      <p:sp>
        <p:nvSpPr>
          <p:cNvPr id="6" name="Slide Number Placeholder 5"/>
          <p:cNvSpPr>
            <a:spLocks noGrp="1"/>
          </p:cNvSpPr>
          <p:nvPr>
            <p:ph type="sldNum" sz="quarter" idx="4"/>
          </p:nvPr>
        </p:nvSpPr>
        <p:spPr>
          <a:xfrm>
            <a:off x="39815" y="6459789"/>
            <a:ext cx="387314" cy="365125"/>
          </a:xfrm>
          <a:prstGeom prst="rect">
            <a:avLst/>
          </a:prstGeom>
        </p:spPr>
        <p:txBody>
          <a:bodyPr vert="horz" lIns="91440" tIns="45720" rIns="91440" bIns="45720" rtlCol="0" anchor="ctr"/>
          <a:lstStyle>
            <a:lvl1pPr algn="ctr">
              <a:defRPr sz="900">
                <a:solidFill>
                  <a:schemeClr val="accent1">
                    <a:lumMod val="60000"/>
                    <a:lumOff val="40000"/>
                  </a:schemeClr>
                </a:solidFill>
              </a:defRPr>
            </a:lvl1pPr>
          </a:lstStyle>
          <a:p>
            <a:fld id="{A2B0403F-A1E2-4C20-BD3B-C3E5663E8CAA}" type="slidenum">
              <a:rPr lang="sv-SE" smtClean="0"/>
              <a:pPr/>
              <a:t>‹#›</a:t>
            </a:fld>
            <a:endParaRPr lang="sv-SE" dirty="0"/>
          </a:p>
        </p:txBody>
      </p:sp>
      <p:cxnSp>
        <p:nvCxnSpPr>
          <p:cNvPr id="10" name="Straight Connector 9"/>
          <p:cNvCxnSpPr/>
          <p:nvPr/>
        </p:nvCxnSpPr>
        <p:spPr>
          <a:xfrm>
            <a:off x="822960" y="112474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ruta 10">
            <a:extLst>
              <a:ext uri="{FF2B5EF4-FFF2-40B4-BE49-F238E27FC236}">
                <a16:creationId xmlns:a16="http://schemas.microsoft.com/office/drawing/2014/main" id="{518318F9-63FB-48F5-A6F6-A79EEA0028D4}"/>
              </a:ext>
            </a:extLst>
          </p:cNvPr>
          <p:cNvSpPr txBox="1"/>
          <p:nvPr userDrawn="1"/>
        </p:nvSpPr>
        <p:spPr>
          <a:xfrm>
            <a:off x="418608" y="6351714"/>
            <a:ext cx="2258558" cy="338554"/>
          </a:xfrm>
          <a:prstGeom prst="rect">
            <a:avLst/>
          </a:prstGeom>
          <a:noFill/>
        </p:spPr>
        <p:txBody>
          <a:bodyPr wrap="square" rtlCol="0">
            <a:spAutoFit/>
          </a:bodyPr>
          <a:lstStyle/>
          <a:p>
            <a:endParaRPr lang="sv-SE" sz="1600" dirty="0">
              <a:solidFill>
                <a:schemeClr val="accent1">
                  <a:lumMod val="40000"/>
                  <a:lumOff val="60000"/>
                </a:schemeClr>
              </a:solidFill>
              <a:latin typeface="Arial Black" panose="020B0A04020102020204" pitchFamily="34" charset="0"/>
            </a:endParaRPr>
          </a:p>
        </p:txBody>
      </p:sp>
      <p:pic>
        <p:nvPicPr>
          <p:cNvPr id="8" name="Bildobjekt 7">
            <a:extLst>
              <a:ext uri="{FF2B5EF4-FFF2-40B4-BE49-F238E27FC236}">
                <a16:creationId xmlns:a16="http://schemas.microsoft.com/office/drawing/2014/main" id="{60CF7B86-805F-4CF6-AF77-E1751AFF09DF}"/>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740351" y="6525344"/>
            <a:ext cx="1308590" cy="218856"/>
          </a:xfrm>
          <a:prstGeom prst="rect">
            <a:avLst/>
          </a:prstGeom>
        </p:spPr>
      </p:pic>
      <p:pic>
        <p:nvPicPr>
          <p:cNvPr id="13" name="Bildobjekt 12">
            <a:extLst>
              <a:ext uri="{FF2B5EF4-FFF2-40B4-BE49-F238E27FC236}">
                <a16:creationId xmlns:a16="http://schemas.microsoft.com/office/drawing/2014/main" id="{2A8AFC7E-B238-470E-B7C6-75BEFE8A262A}"/>
              </a:ext>
            </a:extLst>
          </p:cNvPr>
          <p:cNvPicPr>
            <a:picLocks noChangeAspect="1"/>
          </p:cNvPicPr>
          <p:nvPr userDrawn="1"/>
        </p:nvPicPr>
        <p:blipFill>
          <a:blip r:embed="rId16"/>
          <a:stretch>
            <a:fillRect/>
          </a:stretch>
        </p:blipFill>
        <p:spPr>
          <a:xfrm>
            <a:off x="565907" y="6463116"/>
            <a:ext cx="1188823" cy="371888"/>
          </a:xfrm>
          <a:prstGeom prst="rect">
            <a:avLst/>
          </a:prstGeom>
        </p:spPr>
      </p:pic>
    </p:spTree>
    <p:extLst>
      <p:ext uri="{BB962C8B-B14F-4D97-AF65-F5344CB8AC3E}">
        <p14:creationId xmlns:p14="http://schemas.microsoft.com/office/powerpoint/2010/main" val="2282174222"/>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7" r:id="rId12"/>
    <p:sldLayoutId id="2147483938" r:id="rId13"/>
  </p:sldLayoutIdLst>
  <p:hf hd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6"/>
            <a:ext cx="7886700" cy="1325563"/>
          </a:xfrm>
          <a:prstGeom prst="rect">
            <a:avLst/>
          </a:prstGeom>
        </p:spPr>
        <p:txBody>
          <a:bodyPr vert="horz" lIns="91440" tIns="45720" rIns="91440" bIns="45720" rtlCol="0" anchor="ctr">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628650" y="2058121"/>
            <a:ext cx="1787690" cy="4351338"/>
          </a:xfrm>
          <a:prstGeom prst="rect">
            <a:avLst/>
          </a:prstGeom>
        </p:spPr>
        <p:txBody>
          <a:bodyPr vert="horz" lIns="91440" tIns="45720" rIns="91440" bIns="45720" rtlCol="0">
            <a:normAutofit/>
          </a:bodyPr>
          <a:lstStyle/>
          <a:p>
            <a:pPr lvl="0"/>
            <a:r>
              <a:rPr lang="sv-SE" dirty="0"/>
              <a:t>Klicka här för att ändra format på bakgrundstexten</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32">
                <a:solidFill>
                  <a:schemeClr val="tx1">
                    <a:tint val="75000"/>
                  </a:schemeClr>
                </a:solidFill>
                <a:latin typeface="Arial" charset="0"/>
              </a:defRPr>
            </a:lvl1pPr>
          </a:lstStyle>
          <a:p>
            <a:r>
              <a:rPr lang="sv-SE"/>
              <a:t>Senast sparad 2009-03-19</a:t>
            </a:r>
            <a:endParaRPr lang="sv-SE" dirty="0"/>
          </a:p>
        </p:txBody>
      </p:sp>
      <p:sp>
        <p:nvSpPr>
          <p:cNvPr id="5" name="Footer Placeholder 4"/>
          <p:cNvSpPr>
            <a:spLocks noGrp="1"/>
          </p:cNvSpPr>
          <p:nvPr>
            <p:ph type="ftr" sz="quarter" idx="3"/>
          </p:nvPr>
        </p:nvSpPr>
        <p:spPr>
          <a:xfrm>
            <a:off x="3028951" y="6356351"/>
            <a:ext cx="3086100" cy="365125"/>
          </a:xfrm>
          <a:prstGeom prst="rect">
            <a:avLst/>
          </a:prstGeom>
        </p:spPr>
        <p:txBody>
          <a:bodyPr vert="horz" lIns="91440" tIns="45720" rIns="91440" bIns="45720" rtlCol="0" anchor="ctr"/>
          <a:lstStyle>
            <a:lvl1pPr algn="ctr">
              <a:defRPr sz="1132">
                <a:solidFill>
                  <a:schemeClr val="tx1">
                    <a:tint val="75000"/>
                  </a:schemeClr>
                </a:solidFill>
                <a:latin typeface="Arial" charset="0"/>
              </a:defRPr>
            </a:lvl1pPr>
          </a:lstStyle>
          <a:p>
            <a:r>
              <a:rPr lang="sv-SE"/>
              <a:t>Ansvarig: VD</a:t>
            </a:r>
            <a:endParaRPr lang="sv-SE"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132">
                <a:solidFill>
                  <a:schemeClr val="tx1">
                    <a:tint val="75000"/>
                  </a:schemeClr>
                </a:solidFill>
                <a:latin typeface="Arial" charset="0"/>
              </a:defRPr>
            </a:lvl1pPr>
          </a:lstStyle>
          <a:p>
            <a:fld id="{88EA730C-B300-4F46-A73A-DDDA055650BB}" type="slidenum">
              <a:rPr lang="sv-SE" smtClean="0"/>
              <a:pPr/>
              <a:t>‹#›</a:t>
            </a:fld>
            <a:endParaRPr lang="sv-SE" dirty="0"/>
          </a:p>
        </p:txBody>
      </p:sp>
    </p:spTree>
    <p:extLst>
      <p:ext uri="{BB962C8B-B14F-4D97-AF65-F5344CB8AC3E}">
        <p14:creationId xmlns:p14="http://schemas.microsoft.com/office/powerpoint/2010/main" val="410462758"/>
      </p:ext>
    </p:extLst>
  </p:cSld>
  <p:clrMap bg1="lt1" tx1="dk1" bg2="lt2" tx2="dk2" accent1="accent1" accent2="accent2" accent3="accent3" accent4="accent4" accent5="accent5" accent6="accent6" hlink="hlink" folHlink="folHlink"/>
  <p:sldLayoutIdLst>
    <p:sldLayoutId id="2147483941" r:id="rId1"/>
  </p:sldLayoutIdLst>
  <p:hf hdr="0" dt="0"/>
  <p:txStyles>
    <p:titleStyle>
      <a:lvl1pPr algn="l" defTabSz="862173" rtl="0" eaLnBrk="1" latinLnBrk="0" hangingPunct="1">
        <a:lnSpc>
          <a:spcPct val="90000"/>
        </a:lnSpc>
        <a:spcBef>
          <a:spcPct val="0"/>
        </a:spcBef>
        <a:buNone/>
        <a:defRPr sz="2117" b="1" kern="1200">
          <a:solidFill>
            <a:schemeClr val="tx1"/>
          </a:solidFill>
          <a:latin typeface="Arial" charset="0"/>
          <a:ea typeface="Arial" charset="0"/>
          <a:cs typeface="Arial" charset="0"/>
        </a:defRPr>
      </a:lvl1pPr>
    </p:titleStyle>
    <p:bodyStyle>
      <a:lvl1pPr marL="0" indent="0" algn="l" defTabSz="862173" rtl="0" eaLnBrk="1" latinLnBrk="0" hangingPunct="1">
        <a:lnSpc>
          <a:spcPct val="90000"/>
        </a:lnSpc>
        <a:spcBef>
          <a:spcPts val="943"/>
        </a:spcBef>
        <a:buFontTx/>
        <a:buNone/>
        <a:defRPr sz="696" kern="1200">
          <a:solidFill>
            <a:schemeClr val="tx1"/>
          </a:solidFill>
          <a:latin typeface="Arial" charset="0"/>
          <a:ea typeface="Arial" charset="0"/>
          <a:cs typeface="Arial" charset="0"/>
        </a:defRPr>
      </a:lvl1pPr>
      <a:lvl2pPr marL="646629" indent="-215543" algn="l" defTabSz="862173" rtl="0" eaLnBrk="1" latinLnBrk="0" hangingPunct="1">
        <a:lnSpc>
          <a:spcPct val="90000"/>
        </a:lnSpc>
        <a:spcBef>
          <a:spcPts val="472"/>
        </a:spcBef>
        <a:buFont typeface="Arial" panose="020B0604020202020204" pitchFamily="34" charset="0"/>
        <a:buChar char="•"/>
        <a:defRPr sz="2263" kern="1200">
          <a:solidFill>
            <a:schemeClr val="tx1"/>
          </a:solidFill>
          <a:latin typeface="+mn-lt"/>
          <a:ea typeface="+mn-ea"/>
          <a:cs typeface="+mn-cs"/>
        </a:defRPr>
      </a:lvl2pPr>
      <a:lvl3pPr marL="1077715" indent="-215543" algn="l" defTabSz="862173" rtl="0" eaLnBrk="1" latinLnBrk="0" hangingPunct="1">
        <a:lnSpc>
          <a:spcPct val="90000"/>
        </a:lnSpc>
        <a:spcBef>
          <a:spcPts val="472"/>
        </a:spcBef>
        <a:buFont typeface="Arial" panose="020B0604020202020204" pitchFamily="34" charset="0"/>
        <a:buChar char="•"/>
        <a:defRPr sz="1886" kern="1200">
          <a:solidFill>
            <a:schemeClr val="tx1"/>
          </a:solidFill>
          <a:latin typeface="+mn-lt"/>
          <a:ea typeface="+mn-ea"/>
          <a:cs typeface="+mn-cs"/>
        </a:defRPr>
      </a:lvl3pPr>
      <a:lvl4pPr marL="1508802" indent="-215543" algn="l" defTabSz="862173" rtl="0" eaLnBrk="1" latinLnBrk="0" hangingPunct="1">
        <a:lnSpc>
          <a:spcPct val="90000"/>
        </a:lnSpc>
        <a:spcBef>
          <a:spcPts val="472"/>
        </a:spcBef>
        <a:buFont typeface="Arial" panose="020B0604020202020204" pitchFamily="34" charset="0"/>
        <a:buChar char="•"/>
        <a:defRPr sz="1697" kern="1200">
          <a:solidFill>
            <a:schemeClr val="tx1"/>
          </a:solidFill>
          <a:latin typeface="+mn-lt"/>
          <a:ea typeface="+mn-ea"/>
          <a:cs typeface="+mn-cs"/>
        </a:defRPr>
      </a:lvl4pPr>
      <a:lvl5pPr marL="1939888" indent="-215543" algn="l" defTabSz="862173" rtl="0" eaLnBrk="1" latinLnBrk="0" hangingPunct="1">
        <a:lnSpc>
          <a:spcPct val="90000"/>
        </a:lnSpc>
        <a:spcBef>
          <a:spcPts val="472"/>
        </a:spcBef>
        <a:buFont typeface="Arial" panose="020B0604020202020204" pitchFamily="34" charset="0"/>
        <a:buChar char="•"/>
        <a:defRPr sz="1697" kern="1200">
          <a:solidFill>
            <a:schemeClr val="tx1"/>
          </a:solidFill>
          <a:latin typeface="+mn-lt"/>
          <a:ea typeface="+mn-ea"/>
          <a:cs typeface="+mn-cs"/>
        </a:defRPr>
      </a:lvl5pPr>
      <a:lvl6pPr marL="2370974" indent="-215543" algn="l" defTabSz="862173" rtl="0" eaLnBrk="1" latinLnBrk="0" hangingPunct="1">
        <a:lnSpc>
          <a:spcPct val="90000"/>
        </a:lnSpc>
        <a:spcBef>
          <a:spcPts val="472"/>
        </a:spcBef>
        <a:buFont typeface="Arial" panose="020B0604020202020204" pitchFamily="34" charset="0"/>
        <a:buChar char="•"/>
        <a:defRPr sz="1697" kern="1200">
          <a:solidFill>
            <a:schemeClr val="tx1"/>
          </a:solidFill>
          <a:latin typeface="+mn-lt"/>
          <a:ea typeface="+mn-ea"/>
          <a:cs typeface="+mn-cs"/>
        </a:defRPr>
      </a:lvl6pPr>
      <a:lvl7pPr marL="2802060" indent="-215543" algn="l" defTabSz="862173" rtl="0" eaLnBrk="1" latinLnBrk="0" hangingPunct="1">
        <a:lnSpc>
          <a:spcPct val="90000"/>
        </a:lnSpc>
        <a:spcBef>
          <a:spcPts val="472"/>
        </a:spcBef>
        <a:buFont typeface="Arial" panose="020B0604020202020204" pitchFamily="34" charset="0"/>
        <a:buChar char="•"/>
        <a:defRPr sz="1697" kern="1200">
          <a:solidFill>
            <a:schemeClr val="tx1"/>
          </a:solidFill>
          <a:latin typeface="+mn-lt"/>
          <a:ea typeface="+mn-ea"/>
          <a:cs typeface="+mn-cs"/>
        </a:defRPr>
      </a:lvl7pPr>
      <a:lvl8pPr marL="3233146" indent="-215543" algn="l" defTabSz="862173" rtl="0" eaLnBrk="1" latinLnBrk="0" hangingPunct="1">
        <a:lnSpc>
          <a:spcPct val="90000"/>
        </a:lnSpc>
        <a:spcBef>
          <a:spcPts val="472"/>
        </a:spcBef>
        <a:buFont typeface="Arial" panose="020B0604020202020204" pitchFamily="34" charset="0"/>
        <a:buChar char="•"/>
        <a:defRPr sz="1697" kern="1200">
          <a:solidFill>
            <a:schemeClr val="tx1"/>
          </a:solidFill>
          <a:latin typeface="+mn-lt"/>
          <a:ea typeface="+mn-ea"/>
          <a:cs typeface="+mn-cs"/>
        </a:defRPr>
      </a:lvl8pPr>
      <a:lvl9pPr marL="3664233" indent="-215543" algn="l" defTabSz="862173" rtl="0" eaLnBrk="1" latinLnBrk="0" hangingPunct="1">
        <a:lnSpc>
          <a:spcPct val="90000"/>
        </a:lnSpc>
        <a:spcBef>
          <a:spcPts val="472"/>
        </a:spcBef>
        <a:buFont typeface="Arial" panose="020B0604020202020204" pitchFamily="34" charset="0"/>
        <a:buChar char="•"/>
        <a:defRPr sz="1697" kern="1200">
          <a:solidFill>
            <a:schemeClr val="tx1"/>
          </a:solidFill>
          <a:latin typeface="+mn-lt"/>
          <a:ea typeface="+mn-ea"/>
          <a:cs typeface="+mn-cs"/>
        </a:defRPr>
      </a:lvl9pPr>
    </p:bodyStyle>
    <p:otherStyle>
      <a:defPPr>
        <a:defRPr lang="en-US"/>
      </a:defPPr>
      <a:lvl1pPr marL="0" algn="l" defTabSz="862173" rtl="0" eaLnBrk="1" latinLnBrk="0" hangingPunct="1">
        <a:defRPr sz="1697" kern="1200">
          <a:solidFill>
            <a:schemeClr val="tx1"/>
          </a:solidFill>
          <a:latin typeface="+mn-lt"/>
          <a:ea typeface="+mn-ea"/>
          <a:cs typeface="+mn-cs"/>
        </a:defRPr>
      </a:lvl1pPr>
      <a:lvl2pPr marL="431086" algn="l" defTabSz="862173" rtl="0" eaLnBrk="1" latinLnBrk="0" hangingPunct="1">
        <a:defRPr sz="1697" kern="1200">
          <a:solidFill>
            <a:schemeClr val="tx1"/>
          </a:solidFill>
          <a:latin typeface="+mn-lt"/>
          <a:ea typeface="+mn-ea"/>
          <a:cs typeface="+mn-cs"/>
        </a:defRPr>
      </a:lvl2pPr>
      <a:lvl3pPr marL="862173" algn="l" defTabSz="862173" rtl="0" eaLnBrk="1" latinLnBrk="0" hangingPunct="1">
        <a:defRPr sz="1697" kern="1200">
          <a:solidFill>
            <a:schemeClr val="tx1"/>
          </a:solidFill>
          <a:latin typeface="+mn-lt"/>
          <a:ea typeface="+mn-ea"/>
          <a:cs typeface="+mn-cs"/>
        </a:defRPr>
      </a:lvl3pPr>
      <a:lvl4pPr marL="1293258" algn="l" defTabSz="862173" rtl="0" eaLnBrk="1" latinLnBrk="0" hangingPunct="1">
        <a:defRPr sz="1697" kern="1200">
          <a:solidFill>
            <a:schemeClr val="tx1"/>
          </a:solidFill>
          <a:latin typeface="+mn-lt"/>
          <a:ea typeface="+mn-ea"/>
          <a:cs typeface="+mn-cs"/>
        </a:defRPr>
      </a:lvl4pPr>
      <a:lvl5pPr marL="1724345" algn="l" defTabSz="862173" rtl="0" eaLnBrk="1" latinLnBrk="0" hangingPunct="1">
        <a:defRPr sz="1697" kern="1200">
          <a:solidFill>
            <a:schemeClr val="tx1"/>
          </a:solidFill>
          <a:latin typeface="+mn-lt"/>
          <a:ea typeface="+mn-ea"/>
          <a:cs typeface="+mn-cs"/>
        </a:defRPr>
      </a:lvl5pPr>
      <a:lvl6pPr marL="2155431" algn="l" defTabSz="862173" rtl="0" eaLnBrk="1" latinLnBrk="0" hangingPunct="1">
        <a:defRPr sz="1697" kern="1200">
          <a:solidFill>
            <a:schemeClr val="tx1"/>
          </a:solidFill>
          <a:latin typeface="+mn-lt"/>
          <a:ea typeface="+mn-ea"/>
          <a:cs typeface="+mn-cs"/>
        </a:defRPr>
      </a:lvl6pPr>
      <a:lvl7pPr marL="2586517" algn="l" defTabSz="862173" rtl="0" eaLnBrk="1" latinLnBrk="0" hangingPunct="1">
        <a:defRPr sz="1697" kern="1200">
          <a:solidFill>
            <a:schemeClr val="tx1"/>
          </a:solidFill>
          <a:latin typeface="+mn-lt"/>
          <a:ea typeface="+mn-ea"/>
          <a:cs typeface="+mn-cs"/>
        </a:defRPr>
      </a:lvl7pPr>
      <a:lvl8pPr marL="3017604" algn="l" defTabSz="862173" rtl="0" eaLnBrk="1" latinLnBrk="0" hangingPunct="1">
        <a:defRPr sz="1697" kern="1200">
          <a:solidFill>
            <a:schemeClr val="tx1"/>
          </a:solidFill>
          <a:latin typeface="+mn-lt"/>
          <a:ea typeface="+mn-ea"/>
          <a:cs typeface="+mn-cs"/>
        </a:defRPr>
      </a:lvl8pPr>
      <a:lvl9pPr marL="3448689" algn="l" defTabSz="862173" rtl="0" eaLnBrk="1" latinLnBrk="0" hangingPunct="1">
        <a:defRPr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diagramColors" Target="../diagrams/colors8.xml"/><Relationship Id="rId11" Type="http://schemas.openxmlformats.org/officeDocument/2006/relationships/slide" Target="slide30.xml"/><Relationship Id="rId5" Type="http://schemas.openxmlformats.org/officeDocument/2006/relationships/diagramQuickStyle" Target="../diagrams/quickStyle8.xml"/><Relationship Id="rId10" Type="http://schemas.openxmlformats.org/officeDocument/2006/relationships/slide" Target="slide29.xml"/><Relationship Id="rId4" Type="http://schemas.openxmlformats.org/officeDocument/2006/relationships/diagramLayout" Target="../diagrams/layout8.xml"/><Relationship Id="rId9" Type="http://schemas.openxmlformats.org/officeDocument/2006/relationships/slide" Target="slide27.xml"/></Relationships>
</file>

<file path=ppt/slides/_rels/slide26.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0.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slide" Target="slide9.xml"/><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slide" Target="slide4.xml"/><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slide" Target="slide4.xml"/><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slide" Target="slide4.xml"/><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slide" Target="slide4.xml"/><Relationship Id="rId7" Type="http://schemas.openxmlformats.org/officeDocument/2006/relationships/diagramColors" Target="../diagrams/colors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slide" Target="slide4.xml"/><Relationship Id="rId7" Type="http://schemas.openxmlformats.org/officeDocument/2006/relationships/diagramColors" Target="../diagrams/colors6.xml"/><Relationship Id="rId12"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6.xml"/><Relationship Id="rId11" Type="http://schemas.openxmlformats.org/officeDocument/2006/relationships/image" Target="../media/image8.png"/><Relationship Id="rId5" Type="http://schemas.openxmlformats.org/officeDocument/2006/relationships/diagramLayout" Target="../diagrams/layout6.xml"/><Relationship Id="rId10" Type="http://schemas.openxmlformats.org/officeDocument/2006/relationships/image" Target="../media/image7.png"/><Relationship Id="rId4" Type="http://schemas.openxmlformats.org/officeDocument/2006/relationships/diagramData" Target="../diagrams/data6.xm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Presentation av ledningssystemet</a:t>
            </a:r>
          </a:p>
        </p:txBody>
      </p:sp>
      <p:sp>
        <p:nvSpPr>
          <p:cNvPr id="3" name="Underrubrik 2"/>
          <p:cNvSpPr>
            <a:spLocks noGrp="1"/>
          </p:cNvSpPr>
          <p:nvPr>
            <p:ph type="subTitle" idx="1"/>
          </p:nvPr>
        </p:nvSpPr>
        <p:spPr/>
        <p:txBody>
          <a:bodyPr>
            <a:normAutofit/>
          </a:bodyPr>
          <a:lstStyle/>
          <a:p>
            <a:endParaRPr lang="sv-SE" dirty="0">
              <a:solidFill>
                <a:schemeClr val="accent1">
                  <a:lumMod val="40000"/>
                  <a:lumOff val="60000"/>
                </a:schemeClr>
              </a:solidFill>
              <a:latin typeface="Arial Black" panose="020B0A04020102020204" pitchFamily="34" charset="0"/>
            </a:endParaRPr>
          </a:p>
          <a:p>
            <a:endParaRPr lang="sv-SE" dirty="0">
              <a:solidFill>
                <a:schemeClr val="accent1">
                  <a:lumMod val="40000"/>
                  <a:lumOff val="60000"/>
                </a:schemeClr>
              </a:solidFill>
              <a:latin typeface="Arial Black" panose="020B0A04020102020204" pitchFamily="34" charset="0"/>
            </a:endParaRPr>
          </a:p>
        </p:txBody>
      </p:sp>
      <p:sp>
        <p:nvSpPr>
          <p:cNvPr id="8" name="Platshållare för bildnummer 7"/>
          <p:cNvSpPr>
            <a:spLocks noGrp="1"/>
          </p:cNvSpPr>
          <p:nvPr>
            <p:ph type="sldNum" sz="quarter" idx="12"/>
          </p:nvPr>
        </p:nvSpPr>
        <p:spPr/>
        <p:txBody>
          <a:bodyPr/>
          <a:lstStyle/>
          <a:p>
            <a:fld id="{A2B0403F-A1E2-4C20-BD3B-C3E5663E8CAA}" type="slidenum">
              <a:rPr lang="sv-SE" smtClean="0"/>
              <a:pPr/>
              <a:t>1</a:t>
            </a:fld>
            <a:endParaRPr lang="sv-SE"/>
          </a:p>
        </p:txBody>
      </p:sp>
      <p:pic>
        <p:nvPicPr>
          <p:cNvPr id="4" name="Bildobjekt 3">
            <a:extLst>
              <a:ext uri="{FF2B5EF4-FFF2-40B4-BE49-F238E27FC236}">
                <a16:creationId xmlns:a16="http://schemas.microsoft.com/office/drawing/2014/main" id="{E643F85E-9E8B-4D8E-938C-58CB7FB51200}"/>
              </a:ext>
            </a:extLst>
          </p:cNvPr>
          <p:cNvPicPr>
            <a:picLocks noChangeAspect="1"/>
          </p:cNvPicPr>
          <p:nvPr/>
        </p:nvPicPr>
        <p:blipFill>
          <a:blip r:embed="rId3"/>
          <a:stretch>
            <a:fillRect/>
          </a:stretch>
        </p:blipFill>
        <p:spPr>
          <a:xfrm>
            <a:off x="971600" y="4455621"/>
            <a:ext cx="3377936" cy="1056687"/>
          </a:xfrm>
          <a:prstGeom prst="rect">
            <a:avLst/>
          </a:prstGeom>
        </p:spPr>
      </p:pic>
      <p:sp>
        <p:nvSpPr>
          <p:cNvPr id="5" name="Platshållare för sidfot 4">
            <a:extLst>
              <a:ext uri="{FF2B5EF4-FFF2-40B4-BE49-F238E27FC236}">
                <a16:creationId xmlns:a16="http://schemas.microsoft.com/office/drawing/2014/main" id="{6E8DF325-85FC-4259-96C0-B301301C6D37}"/>
              </a:ext>
            </a:extLst>
          </p:cNvPr>
          <p:cNvSpPr>
            <a:spLocks noGrp="1"/>
          </p:cNvSpPr>
          <p:nvPr>
            <p:ph type="ftr" sz="quarter" idx="11"/>
          </p:nvPr>
        </p:nvSpPr>
        <p:spPr/>
        <p:txBody>
          <a:bodyPr/>
          <a:lstStyle/>
          <a:p>
            <a:r>
              <a:rPr lang="sv-SE"/>
              <a:t>Ansvarig: VD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normAutofit/>
          </a:bodyPr>
          <a:lstStyle/>
          <a:p>
            <a:r>
              <a:rPr lang="sv-SE" dirty="0"/>
              <a:t>Organisation</a:t>
            </a:r>
          </a:p>
        </p:txBody>
      </p:sp>
      <p:sp>
        <p:nvSpPr>
          <p:cNvPr id="10" name="Platshållare för bildnummer 9"/>
          <p:cNvSpPr>
            <a:spLocks noGrp="1"/>
          </p:cNvSpPr>
          <p:nvPr>
            <p:ph type="sldNum" sz="quarter" idx="12"/>
          </p:nvPr>
        </p:nvSpPr>
        <p:spPr/>
        <p:txBody>
          <a:bodyPr>
            <a:normAutofit/>
          </a:bodyPr>
          <a:lstStyle/>
          <a:p>
            <a:fld id="{A2B0403F-A1E2-4C20-BD3B-C3E5663E8CAA}" type="slidenum">
              <a:rPr lang="sv-SE" smtClean="0"/>
              <a:pPr/>
              <a:t>10</a:t>
            </a:fld>
            <a:endParaRPr lang="sv-SE"/>
          </a:p>
        </p:txBody>
      </p:sp>
      <p:grpSp>
        <p:nvGrpSpPr>
          <p:cNvPr id="6" name="Arbetsyta 40">
            <a:extLst>
              <a:ext uri="{FF2B5EF4-FFF2-40B4-BE49-F238E27FC236}">
                <a16:creationId xmlns:a16="http://schemas.microsoft.com/office/drawing/2014/main" id="{8E490BF9-E9A5-4819-956E-05B7F8520005}"/>
              </a:ext>
            </a:extLst>
          </p:cNvPr>
          <p:cNvGrpSpPr/>
          <p:nvPr/>
        </p:nvGrpSpPr>
        <p:grpSpPr>
          <a:xfrm>
            <a:off x="822960" y="1556807"/>
            <a:ext cx="7428770" cy="4456095"/>
            <a:chOff x="-5977" y="0"/>
            <a:chExt cx="6063877" cy="3489318"/>
          </a:xfrm>
        </p:grpSpPr>
        <p:sp>
          <p:nvSpPr>
            <p:cNvPr id="7" name="Rektangel 6">
              <a:extLst>
                <a:ext uri="{FF2B5EF4-FFF2-40B4-BE49-F238E27FC236}">
                  <a16:creationId xmlns:a16="http://schemas.microsoft.com/office/drawing/2014/main" id="{DB362BC3-F8CA-42DA-94B6-FF5EA6A1F1F8}"/>
                </a:ext>
              </a:extLst>
            </p:cNvPr>
            <p:cNvSpPr/>
            <p:nvPr/>
          </p:nvSpPr>
          <p:spPr>
            <a:xfrm>
              <a:off x="0" y="0"/>
              <a:ext cx="6057900" cy="2762885"/>
            </a:xfrm>
            <a:prstGeom prst="rect">
              <a:avLst/>
            </a:prstGeom>
            <a:noFill/>
            <a:ln>
              <a:noFill/>
            </a:ln>
          </p:spPr>
        </p:sp>
        <p:sp>
          <p:nvSpPr>
            <p:cNvPr id="8" name="Rektangel: rundade hörn 7">
              <a:extLst>
                <a:ext uri="{FF2B5EF4-FFF2-40B4-BE49-F238E27FC236}">
                  <a16:creationId xmlns:a16="http://schemas.microsoft.com/office/drawing/2014/main" id="{C30B7F8A-AAAF-4CA1-AA63-BC9A3CA49E62}"/>
                </a:ext>
              </a:extLst>
            </p:cNvPr>
            <p:cNvSpPr/>
            <p:nvPr/>
          </p:nvSpPr>
          <p:spPr>
            <a:xfrm>
              <a:off x="1309861" y="0"/>
              <a:ext cx="794150" cy="388260"/>
            </a:xfrm>
            <a:prstGeom prst="roundRect">
              <a:avLst/>
            </a:prstGeom>
            <a:solidFill>
              <a:srgbClr val="FF0000"/>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lang="sv-SE" sz="1200" b="1" dirty="0">
                  <a:solidFill>
                    <a:srgbClr val="FFFFFF"/>
                  </a:solidFill>
                  <a:ea typeface="Times New Roman" panose="02020603050405020304" pitchFamily="18" charset="0"/>
                  <a:cs typeface="Times New Roman" panose="02020603050405020304" pitchFamily="18" charset="0"/>
                </a:rPr>
                <a:t>VD</a:t>
              </a:r>
              <a:endParaRPr lang="sv-SE" sz="1200" dirty="0">
                <a:latin typeface="Times New Roman" panose="02020603050405020304" pitchFamily="18" charset="0"/>
                <a:ea typeface="Times New Roman" panose="02020603050405020304" pitchFamily="18" charset="0"/>
              </a:endParaRPr>
            </a:p>
          </p:txBody>
        </p:sp>
        <p:sp>
          <p:nvSpPr>
            <p:cNvPr id="14" name="Rektangel: rundade hörn 13">
              <a:extLst>
                <a:ext uri="{FF2B5EF4-FFF2-40B4-BE49-F238E27FC236}">
                  <a16:creationId xmlns:a16="http://schemas.microsoft.com/office/drawing/2014/main" id="{E99EF557-3A4D-43DA-9B55-B86409FD3F69}"/>
                </a:ext>
              </a:extLst>
            </p:cNvPr>
            <p:cNvSpPr/>
            <p:nvPr/>
          </p:nvSpPr>
          <p:spPr>
            <a:xfrm>
              <a:off x="174131" y="360984"/>
              <a:ext cx="979664" cy="388260"/>
            </a:xfrm>
            <a:prstGeom prst="roundRect">
              <a:avLst/>
            </a:prstGeom>
            <a:solidFill>
              <a:srgbClr val="FF0000"/>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lang="sv-SE" sz="1200" b="1" dirty="0">
                  <a:solidFill>
                    <a:srgbClr val="FFFFFF"/>
                  </a:solidFill>
                  <a:ea typeface="Times New Roman" panose="02020603050405020304" pitchFamily="18" charset="0"/>
                  <a:cs typeface="Times New Roman" panose="02020603050405020304" pitchFamily="18" charset="0"/>
                </a:rPr>
                <a:t>Adm. Ekonomiansvarig</a:t>
              </a:r>
              <a:endParaRPr lang="sv-SE" sz="1200" dirty="0">
                <a:latin typeface="Times New Roman" panose="02020603050405020304" pitchFamily="18" charset="0"/>
                <a:ea typeface="Times New Roman" panose="02020603050405020304" pitchFamily="18" charset="0"/>
              </a:endParaRPr>
            </a:p>
          </p:txBody>
        </p:sp>
        <p:cxnSp>
          <p:nvCxnSpPr>
            <p:cNvPr id="15" name="Koppling: vinklad 14">
              <a:extLst>
                <a:ext uri="{FF2B5EF4-FFF2-40B4-BE49-F238E27FC236}">
                  <a16:creationId xmlns:a16="http://schemas.microsoft.com/office/drawing/2014/main" id="{9CC40320-A267-41FD-9DBB-54BED2E80D61}"/>
                </a:ext>
              </a:extLst>
            </p:cNvPr>
            <p:cNvCxnSpPr>
              <a:cxnSpLocks/>
              <a:stCxn id="8" idx="2"/>
              <a:endCxn id="14" idx="3"/>
            </p:cNvCxnSpPr>
            <p:nvPr/>
          </p:nvCxnSpPr>
          <p:spPr>
            <a:xfrm rot="5400000">
              <a:off x="1346939" y="195117"/>
              <a:ext cx="166854" cy="553141"/>
            </a:xfrm>
            <a:prstGeom prst="bentConnector2">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Koppling: vinklad 15">
              <a:extLst>
                <a:ext uri="{FF2B5EF4-FFF2-40B4-BE49-F238E27FC236}">
                  <a16:creationId xmlns:a16="http://schemas.microsoft.com/office/drawing/2014/main" id="{B4416DC6-A177-47A7-AA2B-882DC4CA540D}"/>
                </a:ext>
              </a:extLst>
            </p:cNvPr>
            <p:cNvCxnSpPr>
              <a:cxnSpLocks/>
              <a:stCxn id="21" idx="2"/>
            </p:cNvCxnSpPr>
            <p:nvPr/>
          </p:nvCxnSpPr>
          <p:spPr>
            <a:xfrm rot="16200000" flipH="1">
              <a:off x="1556579" y="1720132"/>
              <a:ext cx="328252" cy="2"/>
            </a:xfrm>
            <a:prstGeom prst="bentConnector3">
              <a:avLst>
                <a:gd name="adj1" fmla="val 95222"/>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Koppling: vinklad 16">
              <a:extLst>
                <a:ext uri="{FF2B5EF4-FFF2-40B4-BE49-F238E27FC236}">
                  <a16:creationId xmlns:a16="http://schemas.microsoft.com/office/drawing/2014/main" id="{7DFF0B64-A7D2-4F45-B349-B251DFFDEA90}"/>
                </a:ext>
              </a:extLst>
            </p:cNvPr>
            <p:cNvCxnSpPr>
              <a:cxnSpLocks/>
              <a:stCxn id="21" idx="2"/>
            </p:cNvCxnSpPr>
            <p:nvPr/>
          </p:nvCxnSpPr>
          <p:spPr>
            <a:xfrm rot="16200000" flipH="1">
              <a:off x="1600065" y="1676648"/>
              <a:ext cx="244693" cy="3414"/>
            </a:xfrm>
            <a:prstGeom prst="bentConnector3">
              <a:avLst>
                <a:gd name="adj1" fmla="val 50000"/>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1" name="Rektangel: rundade hörn 20">
              <a:extLst>
                <a:ext uri="{FF2B5EF4-FFF2-40B4-BE49-F238E27FC236}">
                  <a16:creationId xmlns:a16="http://schemas.microsoft.com/office/drawing/2014/main" id="{C69E1941-3415-4890-9000-D460AF5272E6}"/>
                </a:ext>
              </a:extLst>
            </p:cNvPr>
            <p:cNvSpPr/>
            <p:nvPr/>
          </p:nvSpPr>
          <p:spPr>
            <a:xfrm>
              <a:off x="702695" y="1138515"/>
              <a:ext cx="2036019" cy="417494"/>
            </a:xfrm>
            <a:prstGeom prst="roundRect">
              <a:avLst/>
            </a:prstGeom>
            <a:solidFill>
              <a:srgbClr val="FF0000"/>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lang="sv-SE" sz="1200" b="1" dirty="0">
                  <a:solidFill>
                    <a:srgbClr val="FFFFFF"/>
                  </a:solidFill>
                  <a:ea typeface="Times New Roman" panose="02020603050405020304" pitchFamily="18" charset="0"/>
                  <a:cs typeface="Times New Roman" panose="02020603050405020304" pitchFamily="18" charset="0"/>
                </a:rPr>
                <a:t>Projektledare</a:t>
              </a:r>
              <a:endParaRPr lang="sv-SE" sz="1200" dirty="0">
                <a:ea typeface="Times New Roman" panose="02020603050405020304" pitchFamily="18" charset="0"/>
              </a:endParaRPr>
            </a:p>
          </p:txBody>
        </p:sp>
        <p:cxnSp>
          <p:nvCxnSpPr>
            <p:cNvPr id="29" name="Rak koppling 28">
              <a:extLst>
                <a:ext uri="{FF2B5EF4-FFF2-40B4-BE49-F238E27FC236}">
                  <a16:creationId xmlns:a16="http://schemas.microsoft.com/office/drawing/2014/main" id="{B2DE7587-7500-4472-A98D-996C20D8E3C7}"/>
                </a:ext>
              </a:extLst>
            </p:cNvPr>
            <p:cNvCxnSpPr>
              <a:cxnSpLocks/>
            </p:cNvCxnSpPr>
            <p:nvPr/>
          </p:nvCxnSpPr>
          <p:spPr>
            <a:xfrm>
              <a:off x="1706936" y="510339"/>
              <a:ext cx="0" cy="631545"/>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Textruta 2">
              <a:extLst>
                <a:ext uri="{FF2B5EF4-FFF2-40B4-BE49-F238E27FC236}">
                  <a16:creationId xmlns:a16="http://schemas.microsoft.com/office/drawing/2014/main" id="{8169F21F-62D8-4250-A95E-75B4A097C7B0}"/>
                </a:ext>
              </a:extLst>
            </p:cNvPr>
            <p:cNvSpPr txBox="1">
              <a:spLocks noChangeArrowheads="1"/>
            </p:cNvSpPr>
            <p:nvPr/>
          </p:nvSpPr>
          <p:spPr bwMode="auto">
            <a:xfrm>
              <a:off x="3832540" y="4"/>
              <a:ext cx="2184709" cy="503793"/>
            </a:xfrm>
            <a:prstGeom prst="rect">
              <a:avLst/>
            </a:prstGeom>
            <a:solidFill>
              <a:schemeClr val="accent1">
                <a:lumMod val="20000"/>
                <a:lumOff val="80000"/>
              </a:schemeClr>
            </a:solidFill>
            <a:ln w="9525">
              <a:noFill/>
              <a:miter lim="800000"/>
              <a:headEnd/>
              <a:tailEnd/>
            </a:ln>
          </p:spPr>
          <p:txBody>
            <a:bodyPr rot="0" vert="horz" wrap="square" lIns="91440" tIns="45720" rIns="91440" bIns="45720" anchor="t" anchorCtr="0">
              <a:noAutofit/>
            </a:bodyPr>
            <a:lstStyle/>
            <a:p>
              <a:pPr>
                <a:spcBef>
                  <a:spcPts val="600"/>
                </a:spcBef>
              </a:pPr>
              <a:r>
                <a:rPr lang="sv-SE" sz="1200" b="1" dirty="0">
                  <a:latin typeface="Arial" panose="020B0604020202020204" pitchFamily="34" charset="0"/>
                  <a:ea typeface="Times New Roman" panose="02020603050405020304" pitchFamily="18" charset="0"/>
                </a:rPr>
                <a:t>Ledningsgrupp</a:t>
              </a:r>
              <a:endParaRPr lang="sv-SE" sz="1200" dirty="0">
                <a:latin typeface="Times New Roman" panose="02020603050405020304" pitchFamily="18" charset="0"/>
                <a:ea typeface="Times New Roman" panose="02020603050405020304" pitchFamily="18" charset="0"/>
              </a:endParaRPr>
            </a:p>
            <a:p>
              <a:pPr>
                <a:lnSpc>
                  <a:spcPct val="106000"/>
                </a:lnSpc>
                <a:spcAft>
                  <a:spcPts val="800"/>
                </a:spcAft>
              </a:pPr>
              <a:r>
                <a:rPr lang="sv-SE" sz="1200" dirty="0">
                  <a:latin typeface="Calibri" panose="020F0502020204030204" pitchFamily="34" charset="0"/>
                  <a:ea typeface="Times New Roman" panose="02020603050405020304" pitchFamily="18" charset="0"/>
                </a:rPr>
                <a:t>Ledningsgruppen består av VD, projektledare, ekonomiansvarig.</a:t>
              </a:r>
              <a:endParaRPr lang="sv-SE" sz="1200" dirty="0">
                <a:latin typeface="Times New Roman" panose="02020603050405020304" pitchFamily="18" charset="0"/>
                <a:ea typeface="Times New Roman" panose="02020603050405020304" pitchFamily="18" charset="0"/>
              </a:endParaRPr>
            </a:p>
          </p:txBody>
        </p:sp>
        <p:sp>
          <p:nvSpPr>
            <p:cNvPr id="34" name="Textruta 2">
              <a:extLst>
                <a:ext uri="{FF2B5EF4-FFF2-40B4-BE49-F238E27FC236}">
                  <a16:creationId xmlns:a16="http://schemas.microsoft.com/office/drawing/2014/main" id="{FBB8FCF5-72D2-44F6-92BB-F314AEA6A0BD}"/>
                </a:ext>
              </a:extLst>
            </p:cNvPr>
            <p:cNvSpPr txBox="1">
              <a:spLocks noChangeArrowheads="1"/>
            </p:cNvSpPr>
            <p:nvPr/>
          </p:nvSpPr>
          <p:spPr bwMode="auto">
            <a:xfrm>
              <a:off x="3832539" y="732951"/>
              <a:ext cx="2184710" cy="2252574"/>
            </a:xfrm>
            <a:prstGeom prst="rect">
              <a:avLst/>
            </a:prstGeom>
            <a:solidFill>
              <a:schemeClr val="accent1">
                <a:lumMod val="20000"/>
                <a:lumOff val="80000"/>
              </a:schemeClr>
            </a:solidFill>
            <a:ln w="9525">
              <a:noFill/>
              <a:miter lim="800000"/>
              <a:headEnd/>
              <a:tailEnd/>
            </a:ln>
          </p:spPr>
          <p:txBody>
            <a:bodyPr rot="0" vert="horz" wrap="square" lIns="91440" tIns="45720" rIns="91440" bIns="45720" anchor="t" anchorCtr="0">
              <a:noAutofit/>
            </a:bodyPr>
            <a:lstStyle/>
            <a:p>
              <a:pPr>
                <a:spcBef>
                  <a:spcPts val="600"/>
                </a:spcBef>
              </a:pPr>
              <a:r>
                <a:rPr lang="sv-SE" sz="1200" b="1" dirty="0">
                  <a:latin typeface="Arial" panose="020B0604020202020204" pitchFamily="34" charset="0"/>
                  <a:ea typeface="Times New Roman" panose="02020603050405020304" pitchFamily="18" charset="0"/>
                </a:rPr>
                <a:t>Arbetsmiljö- och elsäkerhetsorganisation</a:t>
              </a:r>
              <a:endParaRPr lang="sv-SE" sz="1200" dirty="0">
                <a:latin typeface="Times New Roman" panose="02020603050405020304" pitchFamily="18" charset="0"/>
                <a:ea typeface="Times New Roman" panose="02020603050405020304" pitchFamily="18" charset="0"/>
              </a:endParaRPr>
            </a:p>
            <a:p>
              <a:pPr>
                <a:lnSpc>
                  <a:spcPct val="106000"/>
                </a:lnSpc>
                <a:spcAft>
                  <a:spcPts val="800"/>
                </a:spcAft>
              </a:pPr>
              <a:r>
                <a:rPr lang="sv-SE" sz="1200" dirty="0">
                  <a:latin typeface="Calibri" panose="020F0502020204030204" pitchFamily="34" charset="0"/>
                  <a:ea typeface="Times New Roman" panose="02020603050405020304" pitchFamily="18" charset="0"/>
                </a:rPr>
                <a:t>VD har övergripande arbetsmiljöansvar och ansvar för egenkontrollprogram för elinstallationsarbete.</a:t>
              </a:r>
              <a:endParaRPr lang="sv-SE" sz="1200" dirty="0">
                <a:solidFill>
                  <a:srgbClr val="FF0000"/>
                </a:solidFill>
                <a:latin typeface="Calibri" panose="020F0502020204030204" pitchFamily="34" charset="0"/>
                <a:ea typeface="Times New Roman" panose="02020603050405020304" pitchFamily="18" charset="0"/>
              </a:endParaRPr>
            </a:p>
            <a:p>
              <a:pPr>
                <a:lnSpc>
                  <a:spcPct val="106000"/>
                </a:lnSpc>
                <a:spcAft>
                  <a:spcPts val="800"/>
                </a:spcAft>
              </a:pPr>
              <a:r>
                <a:rPr lang="sv-SE" sz="1200" dirty="0">
                  <a:latin typeface="Calibri" panose="020F0502020204030204" pitchFamily="34" charset="0"/>
                  <a:ea typeface="Times New Roman" panose="02020603050405020304" pitchFamily="18" charset="0"/>
                </a:rPr>
                <a:t>VD är elsäkerhetssamordnare.</a:t>
              </a:r>
              <a:r>
                <a:rPr lang="sv-SE" sz="1200" dirty="0">
                  <a:solidFill>
                    <a:srgbClr val="FF0000"/>
                  </a:solidFill>
                  <a:latin typeface="Calibri" panose="020F0502020204030204" pitchFamily="34" charset="0"/>
                  <a:ea typeface="Times New Roman" panose="02020603050405020304" pitchFamily="18" charset="0"/>
                </a:rPr>
                <a:t> </a:t>
              </a:r>
              <a:endParaRPr lang="sv-SE" sz="1200" dirty="0">
                <a:latin typeface="Calibri" panose="020F0502020204030204" pitchFamily="34" charset="0"/>
                <a:ea typeface="Times New Roman" panose="02020603050405020304" pitchFamily="18" charset="0"/>
              </a:endParaRPr>
            </a:p>
            <a:p>
              <a:pPr>
                <a:lnSpc>
                  <a:spcPct val="106000"/>
                </a:lnSpc>
                <a:spcAft>
                  <a:spcPts val="800"/>
                </a:spcAft>
              </a:pPr>
              <a:r>
                <a:rPr lang="sv-SE" sz="1200" dirty="0">
                  <a:latin typeface="Calibri" panose="020F0502020204030204" pitchFamily="34" charset="0"/>
                </a:rPr>
                <a:t>Skyddskommittén ingår i </a:t>
              </a:r>
              <a:r>
                <a:rPr lang="sv-SE" sz="1200" dirty="0" err="1">
                  <a:latin typeface="Calibri" panose="020F0502020204030204" pitchFamily="34" charset="0"/>
                </a:rPr>
                <a:t>montörsklubben</a:t>
              </a:r>
              <a:r>
                <a:rPr lang="sv-SE" sz="1200" dirty="0">
                  <a:latin typeface="Calibri" panose="020F0502020204030204" pitchFamily="34" charset="0"/>
                </a:rPr>
                <a:t> består av VD , projektledare och klubbordförande.</a:t>
              </a:r>
            </a:p>
          </p:txBody>
        </p:sp>
        <p:sp>
          <p:nvSpPr>
            <p:cNvPr id="35" name="Textruta 2">
              <a:extLst>
                <a:ext uri="{FF2B5EF4-FFF2-40B4-BE49-F238E27FC236}">
                  <a16:creationId xmlns:a16="http://schemas.microsoft.com/office/drawing/2014/main" id="{653D3784-A4A3-44D3-809D-CEAB5F6BBCA8}"/>
                </a:ext>
              </a:extLst>
            </p:cNvPr>
            <p:cNvSpPr txBox="1">
              <a:spLocks noChangeArrowheads="1"/>
            </p:cNvSpPr>
            <p:nvPr/>
          </p:nvSpPr>
          <p:spPr bwMode="auto">
            <a:xfrm>
              <a:off x="-5977" y="2985525"/>
              <a:ext cx="2974250" cy="503793"/>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Bef>
                  <a:spcPts val="600"/>
                </a:spcBef>
              </a:pPr>
              <a:r>
                <a:rPr lang="sv-SE" sz="1200" b="1" dirty="0">
                  <a:latin typeface="Arial" panose="020B0604020202020204" pitchFamily="34" charset="0"/>
                  <a:ea typeface="Times New Roman" panose="02020603050405020304" pitchFamily="18" charset="0"/>
                </a:rPr>
                <a:t>Rollbeskrivningar</a:t>
              </a:r>
              <a:endParaRPr lang="sv-SE" sz="1200" dirty="0">
                <a:latin typeface="Times New Roman" panose="02020603050405020304" pitchFamily="18" charset="0"/>
                <a:ea typeface="Times New Roman" panose="02020603050405020304" pitchFamily="18" charset="0"/>
              </a:endParaRPr>
            </a:p>
            <a:p>
              <a:pPr>
                <a:lnSpc>
                  <a:spcPct val="106000"/>
                </a:lnSpc>
                <a:spcAft>
                  <a:spcPts val="800"/>
                </a:spcAft>
              </a:pPr>
              <a:r>
                <a:rPr lang="sv-SE" sz="1200" dirty="0">
                  <a:latin typeface="Calibri" panose="020F0502020204030204" pitchFamily="34" charset="0"/>
                  <a:ea typeface="Times New Roman" panose="02020603050405020304" pitchFamily="18" charset="0"/>
                </a:rPr>
                <a:t>Beskrivning av arbetsuppgifter finns i rollbeskrivningar</a:t>
              </a:r>
              <a:endParaRPr lang="sv-SE" sz="1200" dirty="0">
                <a:latin typeface="Times New Roman" panose="02020603050405020304" pitchFamily="18" charset="0"/>
                <a:ea typeface="Times New Roman" panose="02020603050405020304" pitchFamily="18" charset="0"/>
              </a:endParaRPr>
            </a:p>
          </p:txBody>
        </p:sp>
      </p:grpSp>
      <p:sp>
        <p:nvSpPr>
          <p:cNvPr id="3" name="Platshållare för sidfot 2">
            <a:extLst>
              <a:ext uri="{FF2B5EF4-FFF2-40B4-BE49-F238E27FC236}">
                <a16:creationId xmlns:a16="http://schemas.microsoft.com/office/drawing/2014/main" id="{C1E2E3FB-DE95-4008-AABB-FB681BCAA608}"/>
              </a:ext>
            </a:extLst>
          </p:cNvPr>
          <p:cNvSpPr>
            <a:spLocks noGrp="1"/>
          </p:cNvSpPr>
          <p:nvPr>
            <p:ph type="ftr" sz="quarter" idx="11"/>
          </p:nvPr>
        </p:nvSpPr>
        <p:spPr/>
        <p:txBody>
          <a:bodyPr/>
          <a:lstStyle/>
          <a:p>
            <a:r>
              <a:rPr lang="sv-SE"/>
              <a:t>Ansvarig: VD</a:t>
            </a:r>
            <a:endParaRPr lang="sv-SE" dirty="0"/>
          </a:p>
        </p:txBody>
      </p:sp>
      <p:sp>
        <p:nvSpPr>
          <p:cNvPr id="33" name="Rektangel: rundade hörn 32">
            <a:extLst>
              <a:ext uri="{FF2B5EF4-FFF2-40B4-BE49-F238E27FC236}">
                <a16:creationId xmlns:a16="http://schemas.microsoft.com/office/drawing/2014/main" id="{F9F02BD4-D3CB-4744-857C-08513AA3F2BD}"/>
              </a:ext>
            </a:extLst>
          </p:cNvPr>
          <p:cNvSpPr/>
          <p:nvPr/>
        </p:nvSpPr>
        <p:spPr>
          <a:xfrm>
            <a:off x="1691144" y="3969534"/>
            <a:ext cx="2494298" cy="495834"/>
          </a:xfrm>
          <a:prstGeom prst="roundRect">
            <a:avLst/>
          </a:prstGeom>
          <a:solidFill>
            <a:srgbClr val="FF0000"/>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lang="sv-SE" sz="1200" b="1" dirty="0">
                <a:solidFill>
                  <a:srgbClr val="FFFFFF"/>
                </a:solidFill>
                <a:ea typeface="Times New Roman" panose="02020603050405020304" pitchFamily="18" charset="0"/>
                <a:cs typeface="Times New Roman" panose="02020603050405020304" pitchFamily="18" charset="0"/>
              </a:rPr>
              <a:t>Montörer</a:t>
            </a:r>
            <a:endParaRPr lang="sv-SE" sz="1200" dirty="0">
              <a:ea typeface="Times New Roman" panose="02020603050405020304" pitchFamily="18" charset="0"/>
            </a:endParaRPr>
          </a:p>
        </p:txBody>
      </p:sp>
    </p:spTree>
    <p:extLst>
      <p:ext uri="{BB962C8B-B14F-4D97-AF65-F5344CB8AC3E}">
        <p14:creationId xmlns:p14="http://schemas.microsoft.com/office/powerpoint/2010/main" val="2735536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ruta 6"/>
          <p:cNvSpPr txBox="1"/>
          <p:nvPr/>
        </p:nvSpPr>
        <p:spPr>
          <a:xfrm>
            <a:off x="2951840" y="1916988"/>
            <a:ext cx="1894196" cy="4295709"/>
          </a:xfrm>
          <a:prstGeom prst="rect">
            <a:avLst/>
          </a:prstGeom>
          <a:noFill/>
        </p:spPr>
        <p:txBody>
          <a:bodyPr wrap="square" lIns="21772" rIns="21772" rtlCol="0">
            <a:noAutofit/>
          </a:bodyPr>
          <a:lstStyle/>
          <a:p>
            <a:pPr>
              <a:spcAft>
                <a:spcPts val="726"/>
              </a:spcAft>
            </a:pPr>
            <a:r>
              <a:rPr lang="sv-SE" sz="726" b="1" dirty="0">
                <a:latin typeface="Arial" charset="0"/>
                <a:ea typeface="Arial" charset="0"/>
                <a:cs typeface="Arial" charset="0"/>
              </a:rPr>
              <a:t>Vi skall säkerställa att:</a:t>
            </a:r>
            <a:endParaRPr lang="sv-SE" sz="726" dirty="0">
              <a:solidFill>
                <a:schemeClr val="bg2">
                  <a:lumMod val="25000"/>
                </a:schemeClr>
              </a:solidFill>
              <a:latin typeface="Arial" charset="0"/>
            </a:endParaRP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Allt arbete planeras och ordnas så att det ger förutsättningar för god hälsa och säkerhet. </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har arbetssätt för identifiera risker och åtgärdar dessa.</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Samtliga involverade ska känna delaktighet och samverkan vid beslut och uppföljning.</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har en tydlig rollfördelning enligt organisationsplan och uppdrags-beskrivning. Tilldelade arbetsuppgifter framgår av rollbeskrivningar.</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Elsäkerhetsledare skall alltid utses för den tid under ett uppdrag som sådan krävs. Detta gäller vid elarbeten där det föreligger risk för elektrisk fara.</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Maskiner, fordon, redskap och andra tekniska hjälpmedel och anordningar skall vara i sådant skick att de erbjuder betryggande säkerhet. Detta gäller även all personlig skyddsutrustning.</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Alla individer oavsett kön, ålder, funktionshinder, sexuell läggning, religiös  eller etnisk tillhörighet behandlas lika och känner en gemenskap inom företaget.</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Våra medarbetare är nöjda och känner sig trygga i sin arbetsmiljö.</a:t>
            </a:r>
          </a:p>
        </p:txBody>
      </p:sp>
      <p:sp>
        <p:nvSpPr>
          <p:cNvPr id="8" name="textruta 7"/>
          <p:cNvSpPr txBox="1"/>
          <p:nvPr/>
        </p:nvSpPr>
        <p:spPr>
          <a:xfrm>
            <a:off x="5018522" y="1920693"/>
            <a:ext cx="1894196" cy="4292004"/>
          </a:xfrm>
          <a:prstGeom prst="rect">
            <a:avLst/>
          </a:prstGeom>
          <a:noFill/>
        </p:spPr>
        <p:txBody>
          <a:bodyPr wrap="square" lIns="21772" rIns="21772" rtlCol="0">
            <a:noAutofit/>
          </a:bodyPr>
          <a:lstStyle/>
          <a:p>
            <a:pPr marL="110414" indent="-110414">
              <a:spcAft>
                <a:spcPts val="726"/>
              </a:spcAft>
            </a:pPr>
            <a:r>
              <a:rPr lang="sv-SE" sz="726" b="1" dirty="0">
                <a:latin typeface="Arial" charset="0"/>
                <a:ea typeface="Arial" charset="0"/>
                <a:cs typeface="Arial" charset="0"/>
              </a:rPr>
              <a:t>Vi skall säkerställa att:</a:t>
            </a:r>
            <a:endParaRPr lang="sv-SE" sz="726" dirty="0">
              <a:latin typeface="Arial" charset="0"/>
            </a:endParaRP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är lyhörda för våra medarbetares och kunders synpunkter och strävar efter att uppfylla deras respektive behov och överträffa deras förväntningar.</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Samtliga anläggningar och installationer utformas och utförs säkra samt underhålls- och skötselvänliga.</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Arbeten utförs av yrkeskunniga medarbetare med god erfarenhet och med relevant, uppdaterad och verifierad kunskap inom relevanta områden.</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Alla arbeten planeras, utförs, kontrolleras och dokumenteras enligt företagets instruktioner. </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Använt materiel uppfyller tillämpliga krav. </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Allt arbete utförs så att anläggningen vid överlämnade uppfyller kraven på fackmässigt utförande.</a:t>
            </a:r>
          </a:p>
        </p:txBody>
      </p:sp>
      <p:sp>
        <p:nvSpPr>
          <p:cNvPr id="9" name="textruta 8"/>
          <p:cNvSpPr txBox="1"/>
          <p:nvPr/>
        </p:nvSpPr>
        <p:spPr>
          <a:xfrm>
            <a:off x="7076488" y="1909322"/>
            <a:ext cx="1894196" cy="4303375"/>
          </a:xfrm>
          <a:prstGeom prst="rect">
            <a:avLst/>
          </a:prstGeom>
          <a:noFill/>
        </p:spPr>
        <p:txBody>
          <a:bodyPr wrap="square" lIns="21772" rIns="21772" rtlCol="0">
            <a:noAutofit/>
          </a:bodyPr>
          <a:lstStyle/>
          <a:p>
            <a:pPr marL="110414" indent="-110414">
              <a:spcAft>
                <a:spcPts val="726"/>
              </a:spcAft>
            </a:pPr>
            <a:r>
              <a:rPr lang="sv-SE" sz="726" b="1" dirty="0">
                <a:latin typeface="Arial" charset="0"/>
                <a:ea typeface="Arial" charset="0"/>
                <a:cs typeface="Arial" charset="0"/>
              </a:rPr>
              <a:t>Vi skall säkerställa att:</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i allt vi gör, åstadkommer så liten negativ miljöpåverkan som möjligt </a:t>
            </a:r>
            <a:br>
              <a:rPr lang="sv-SE" sz="726" dirty="0">
                <a:solidFill>
                  <a:schemeClr val="tx1">
                    <a:lumMod val="85000"/>
                    <a:lumOff val="15000"/>
                  </a:schemeClr>
                </a:solidFill>
                <a:latin typeface="Arial" charset="0"/>
                <a:ea typeface="Arial" charset="0"/>
                <a:cs typeface="Arial" charset="0"/>
              </a:rPr>
            </a:br>
            <a:r>
              <a:rPr lang="sv-SE" sz="726" dirty="0">
                <a:solidFill>
                  <a:schemeClr val="tx1">
                    <a:lumMod val="85000"/>
                    <a:lumOff val="15000"/>
                  </a:schemeClr>
                </a:solidFill>
                <a:latin typeface="Arial" charset="0"/>
                <a:ea typeface="Arial" charset="0"/>
                <a:cs typeface="Arial" charset="0"/>
              </a:rPr>
              <a:t>och därmed undviker att orsaka miljöföroreningar.</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i möjligaste mån föreslår energieffektiva lösningar samt väljer material och produkter som innebär ett bra miljöval och underlättar för återvinning.</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har en effektiv avfallshantering som inkluderar optimal källsortering. </a:t>
            </a:r>
          </a:p>
        </p:txBody>
      </p:sp>
      <p:sp>
        <p:nvSpPr>
          <p:cNvPr id="10" name="Rektangel 9"/>
          <p:cNvSpPr/>
          <p:nvPr/>
        </p:nvSpPr>
        <p:spPr>
          <a:xfrm>
            <a:off x="0" y="6297793"/>
            <a:ext cx="9144000" cy="364347"/>
          </a:xfrm>
          <a:prstGeom prst="rect">
            <a:avLst/>
          </a:prstGeom>
          <a:solidFill>
            <a:srgbClr val="0052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89" dirty="0">
              <a:latin typeface="Arial" charset="0"/>
            </a:endParaRPr>
          </a:p>
        </p:txBody>
      </p:sp>
      <p:sp>
        <p:nvSpPr>
          <p:cNvPr id="13" name="textruta 12"/>
          <p:cNvSpPr txBox="1"/>
          <p:nvPr/>
        </p:nvSpPr>
        <p:spPr>
          <a:xfrm>
            <a:off x="2951840" y="1646755"/>
            <a:ext cx="1894196" cy="204030"/>
          </a:xfrm>
          <a:prstGeom prst="rect">
            <a:avLst/>
          </a:prstGeom>
          <a:solidFill>
            <a:srgbClr val="FF0000"/>
          </a:solidFill>
        </p:spPr>
        <p:txBody>
          <a:bodyPr wrap="square" rtlCol="0">
            <a:spAutoFit/>
          </a:bodyPr>
          <a:lstStyle/>
          <a:p>
            <a:r>
              <a:rPr lang="sv-SE" sz="726" spc="18" dirty="0">
                <a:solidFill>
                  <a:schemeClr val="bg1"/>
                </a:solidFill>
                <a:latin typeface="Arial" charset="0"/>
                <a:ea typeface="Arial" charset="0"/>
                <a:cs typeface="Arial" charset="0"/>
              </a:rPr>
              <a:t>Arbetsmiljö och medarbetare</a:t>
            </a:r>
          </a:p>
        </p:txBody>
      </p:sp>
      <p:sp>
        <p:nvSpPr>
          <p:cNvPr id="17" name="textruta 16"/>
          <p:cNvSpPr txBox="1"/>
          <p:nvPr/>
        </p:nvSpPr>
        <p:spPr>
          <a:xfrm>
            <a:off x="5018522" y="1646755"/>
            <a:ext cx="1894196" cy="204030"/>
          </a:xfrm>
          <a:prstGeom prst="rect">
            <a:avLst/>
          </a:prstGeom>
          <a:solidFill>
            <a:srgbClr val="FF0000"/>
          </a:solidFill>
        </p:spPr>
        <p:txBody>
          <a:bodyPr wrap="square" rtlCol="0">
            <a:spAutoFit/>
          </a:bodyPr>
          <a:lstStyle/>
          <a:p>
            <a:r>
              <a:rPr lang="sv-SE" sz="726" spc="18" dirty="0">
                <a:solidFill>
                  <a:schemeClr val="bg1"/>
                </a:solidFill>
                <a:latin typeface="Arial" charset="0"/>
                <a:ea typeface="Arial" charset="0"/>
                <a:cs typeface="Arial" charset="0"/>
              </a:rPr>
              <a:t>Kvalitet och säkerhet</a:t>
            </a:r>
          </a:p>
        </p:txBody>
      </p:sp>
      <p:sp>
        <p:nvSpPr>
          <p:cNvPr id="18" name="textruta 17"/>
          <p:cNvSpPr txBox="1"/>
          <p:nvPr/>
        </p:nvSpPr>
        <p:spPr>
          <a:xfrm>
            <a:off x="7076489" y="1639526"/>
            <a:ext cx="1894196" cy="204030"/>
          </a:xfrm>
          <a:prstGeom prst="rect">
            <a:avLst/>
          </a:prstGeom>
          <a:solidFill>
            <a:srgbClr val="FF0000"/>
          </a:solidFill>
        </p:spPr>
        <p:txBody>
          <a:bodyPr wrap="square" rtlCol="0">
            <a:spAutoFit/>
          </a:bodyPr>
          <a:lstStyle/>
          <a:p>
            <a:r>
              <a:rPr lang="sv-SE" sz="726" spc="18" dirty="0">
                <a:solidFill>
                  <a:schemeClr val="bg1"/>
                </a:solidFill>
                <a:latin typeface="Arial" charset="0"/>
                <a:ea typeface="Arial" charset="0"/>
                <a:cs typeface="Arial" charset="0"/>
              </a:rPr>
              <a:t>Miljö</a:t>
            </a:r>
          </a:p>
        </p:txBody>
      </p:sp>
      <p:sp>
        <p:nvSpPr>
          <p:cNvPr id="6" name="Rubrik 5"/>
          <p:cNvSpPr>
            <a:spLocks noGrp="1"/>
          </p:cNvSpPr>
          <p:nvPr>
            <p:ph type="ctrTitle"/>
          </p:nvPr>
        </p:nvSpPr>
        <p:spPr>
          <a:xfrm>
            <a:off x="227841" y="898425"/>
            <a:ext cx="7900484" cy="581121"/>
          </a:xfrm>
        </p:spPr>
        <p:txBody>
          <a:bodyPr>
            <a:normAutofit/>
          </a:bodyPr>
          <a:lstStyle/>
          <a:p>
            <a:pPr>
              <a:spcBef>
                <a:spcPts val="363"/>
              </a:spcBef>
            </a:pPr>
            <a:r>
              <a:rPr lang="sv-SE" sz="2177" dirty="0">
                <a:solidFill>
                  <a:srgbClr val="005275"/>
                </a:solidFill>
              </a:rPr>
              <a:t>Vår företagspolicy </a:t>
            </a:r>
            <a:br>
              <a:rPr lang="sv-SE" sz="1693" dirty="0">
                <a:solidFill>
                  <a:srgbClr val="005275"/>
                </a:solidFill>
              </a:rPr>
            </a:br>
            <a:r>
              <a:rPr lang="sv-SE" sz="1331" dirty="0">
                <a:solidFill>
                  <a:srgbClr val="005275"/>
                </a:solidFill>
              </a:rPr>
              <a:t>– en vägvisare för ett bättre företag för våra medarbetare och kunder</a:t>
            </a:r>
          </a:p>
        </p:txBody>
      </p:sp>
      <p:sp>
        <p:nvSpPr>
          <p:cNvPr id="15" name="Platshållare för text 14"/>
          <p:cNvSpPr>
            <a:spLocks noGrp="1"/>
          </p:cNvSpPr>
          <p:nvPr>
            <p:ph type="body" sz="quarter" idx="13"/>
          </p:nvPr>
        </p:nvSpPr>
        <p:spPr>
          <a:xfrm>
            <a:off x="227840" y="2462473"/>
            <a:ext cx="2351415" cy="3750223"/>
          </a:xfrm>
        </p:spPr>
        <p:txBody>
          <a:bodyPr wrap="square">
            <a:noAutofit/>
          </a:bodyPr>
          <a:lstStyle/>
          <a:p>
            <a:pPr>
              <a:lnSpc>
                <a:spcPct val="120000"/>
              </a:lnSpc>
            </a:pPr>
            <a:r>
              <a:rPr lang="sv-SE" sz="786" dirty="0">
                <a:solidFill>
                  <a:schemeClr val="tx1">
                    <a:lumMod val="85000"/>
                    <a:lumOff val="15000"/>
                  </a:schemeClr>
                </a:solidFill>
              </a:rPr>
              <a:t>På APC pågår därför ett ständigt förbättringsarbete som ska utveckla vår verksamhet för att erbjuda säkra och hållbara lösningar för såväl våra medarbetare och kunder som miljön. Vi förbinder oss också att följa lagar och krav. Som ett led i detta arbete har vi definierat en företagspolicy. </a:t>
            </a:r>
          </a:p>
          <a:p>
            <a:pPr>
              <a:lnSpc>
                <a:spcPct val="120000"/>
              </a:lnSpc>
            </a:pPr>
            <a:r>
              <a:rPr lang="sv-SE" sz="786" dirty="0">
                <a:solidFill>
                  <a:schemeClr val="tx1">
                    <a:lumMod val="85000"/>
                    <a:lumOff val="15000"/>
                  </a:schemeClr>
                </a:solidFill>
              </a:rPr>
              <a:t>Genom kontinuerlig kompetensutveckling inom arbetsmiljö, kvalitet, säkerhet, miljö samt andra för verksamheten relevanta områden kan våra medarbetare förverkliga vår företagspolicy.</a:t>
            </a:r>
          </a:p>
          <a:p>
            <a:pPr>
              <a:lnSpc>
                <a:spcPct val="120000"/>
              </a:lnSpc>
              <a:spcBef>
                <a:spcPts val="0"/>
              </a:spcBef>
            </a:pPr>
            <a:endParaRPr lang="sv-SE" sz="786" dirty="0">
              <a:solidFill>
                <a:schemeClr val="tx1">
                  <a:lumMod val="85000"/>
                  <a:lumOff val="15000"/>
                </a:schemeClr>
              </a:solidFill>
            </a:endParaRPr>
          </a:p>
          <a:p>
            <a:pPr>
              <a:lnSpc>
                <a:spcPct val="120000"/>
              </a:lnSpc>
              <a:spcBef>
                <a:spcPts val="0"/>
              </a:spcBef>
            </a:pPr>
            <a:r>
              <a:rPr lang="sv-SE" sz="786" dirty="0">
                <a:solidFill>
                  <a:schemeClr val="tx1">
                    <a:lumMod val="85000"/>
                    <a:lumOff val="15000"/>
                  </a:schemeClr>
                </a:solidFill>
              </a:rPr>
              <a:t>Vår företagspolicy fastställer de grundläggande värderingarna för Arbetsmiljö, Medarbetare, Kvalitet, Säkerhet och Miljö som vi vill skall råda på  APC. De uppfyller kraven i ISO 9001, ISO 14001 samt ISO 45001. Vår företagspolicy är vår vägvisare för att bli ett bättre och säkrare företag för våra medarbetare och kunder, och omfattar även inhyrd personal och underentreprenörer.</a:t>
            </a:r>
          </a:p>
          <a:p>
            <a:pPr>
              <a:lnSpc>
                <a:spcPct val="120000"/>
              </a:lnSpc>
              <a:spcBef>
                <a:spcPts val="0"/>
              </a:spcBef>
            </a:pPr>
            <a:br>
              <a:rPr lang="sv-SE" sz="1210" dirty="0">
                <a:solidFill>
                  <a:schemeClr val="tx1">
                    <a:lumMod val="85000"/>
                    <a:lumOff val="15000"/>
                  </a:schemeClr>
                </a:solidFill>
              </a:rPr>
            </a:br>
            <a:r>
              <a:rPr lang="sv-SE" sz="786" dirty="0">
                <a:solidFill>
                  <a:schemeClr val="tx1">
                    <a:lumMod val="85000"/>
                    <a:lumOff val="15000"/>
                  </a:schemeClr>
                </a:solidFill>
              </a:rPr>
              <a:t>Peter Årnerud, VD</a:t>
            </a:r>
          </a:p>
          <a:p>
            <a:pPr>
              <a:lnSpc>
                <a:spcPct val="120000"/>
              </a:lnSpc>
              <a:spcBef>
                <a:spcPts val="0"/>
              </a:spcBef>
            </a:pPr>
            <a:r>
              <a:rPr lang="sv-SE" sz="786" dirty="0">
                <a:solidFill>
                  <a:schemeClr val="tx1">
                    <a:lumMod val="85000"/>
                    <a:lumOff val="15000"/>
                  </a:schemeClr>
                </a:solidFill>
              </a:rPr>
              <a:t>2021-02-23</a:t>
            </a:r>
          </a:p>
          <a:p>
            <a:pPr>
              <a:lnSpc>
                <a:spcPct val="120000"/>
              </a:lnSpc>
              <a:spcBef>
                <a:spcPts val="0"/>
              </a:spcBef>
            </a:pPr>
            <a:endParaRPr lang="sv-SE" sz="786" dirty="0">
              <a:solidFill>
                <a:schemeClr val="tx1">
                  <a:lumMod val="85000"/>
                  <a:lumOff val="15000"/>
                </a:schemeClr>
              </a:solidFill>
            </a:endParaRPr>
          </a:p>
        </p:txBody>
      </p:sp>
      <p:cxnSp>
        <p:nvCxnSpPr>
          <p:cNvPr id="4" name="Rak 3"/>
          <p:cNvCxnSpPr/>
          <p:nvPr/>
        </p:nvCxnSpPr>
        <p:spPr>
          <a:xfrm flipV="1">
            <a:off x="2735596" y="1639526"/>
            <a:ext cx="0" cy="4410953"/>
          </a:xfrm>
          <a:prstGeom prst="line">
            <a:avLst/>
          </a:prstGeom>
          <a:ln w="31750" cap="rnd">
            <a:solidFill>
              <a:srgbClr val="005275"/>
            </a:solidFill>
            <a:prstDash val="sysDot"/>
          </a:ln>
        </p:spPr>
        <p:style>
          <a:lnRef idx="1">
            <a:schemeClr val="accent1"/>
          </a:lnRef>
          <a:fillRef idx="0">
            <a:schemeClr val="accent1"/>
          </a:fillRef>
          <a:effectRef idx="0">
            <a:schemeClr val="accent1"/>
          </a:effectRef>
          <a:fontRef idx="minor">
            <a:schemeClr val="tx1"/>
          </a:fontRef>
        </p:style>
      </p:cxnSp>
      <p:sp>
        <p:nvSpPr>
          <p:cNvPr id="20" name="Platshållare för text 14"/>
          <p:cNvSpPr txBox="1">
            <a:spLocks/>
          </p:cNvSpPr>
          <p:nvPr/>
        </p:nvSpPr>
        <p:spPr>
          <a:xfrm>
            <a:off x="227840" y="1602658"/>
            <a:ext cx="2351415" cy="671489"/>
          </a:xfrm>
          <a:prstGeom prst="rect">
            <a:avLst/>
          </a:prstGeom>
        </p:spPr>
        <p:txBody>
          <a:bodyPr vert="horz" wrap="square" lIns="55302" tIns="27651" rIns="55302" bIns="27651" rtlCol="0">
            <a:noAutofit/>
          </a:bodyPr>
          <a:lstStyle>
            <a:lvl1pPr marL="0" indent="0" algn="l" defTabSz="1425550" rtl="0" eaLnBrk="1" latinLnBrk="0" hangingPunct="1">
              <a:lnSpc>
                <a:spcPct val="90000"/>
              </a:lnSpc>
              <a:spcBef>
                <a:spcPts val="1559"/>
              </a:spcBef>
              <a:buFontTx/>
              <a:buNone/>
              <a:defRPr sz="1100" kern="1200">
                <a:solidFill>
                  <a:schemeClr val="tx1"/>
                </a:solidFill>
                <a:latin typeface="Arial" charset="0"/>
                <a:ea typeface="Arial" charset="0"/>
                <a:cs typeface="Arial" charset="0"/>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a:lstStyle>
          <a:p>
            <a:pPr>
              <a:lnSpc>
                <a:spcPct val="120000"/>
              </a:lnSpc>
            </a:pPr>
            <a:r>
              <a:rPr lang="sv-SE" sz="968" dirty="0">
                <a:solidFill>
                  <a:schemeClr val="tx1">
                    <a:lumMod val="85000"/>
                    <a:lumOff val="15000"/>
                  </a:schemeClr>
                </a:solidFill>
              </a:rPr>
              <a:t>I allt vi gör vill vi överträffa våra kunders förväntningar och erbjuda ett mervärde. Och våra medarbetare är vår viktigaste resurs för att leverera detta. </a:t>
            </a:r>
          </a:p>
        </p:txBody>
      </p:sp>
      <p:pic>
        <p:nvPicPr>
          <p:cNvPr id="3" name="Bildobjekt 2">
            <a:extLst>
              <a:ext uri="{FF2B5EF4-FFF2-40B4-BE49-F238E27FC236}">
                <a16:creationId xmlns:a16="http://schemas.microsoft.com/office/drawing/2014/main" id="{0D67158B-91C4-4DFA-8B6C-16F69030B593}"/>
              </a:ext>
            </a:extLst>
          </p:cNvPr>
          <p:cNvPicPr>
            <a:picLocks noChangeAspect="1"/>
          </p:cNvPicPr>
          <p:nvPr/>
        </p:nvPicPr>
        <p:blipFill>
          <a:blip r:embed="rId3"/>
          <a:stretch>
            <a:fillRect/>
          </a:stretch>
        </p:blipFill>
        <p:spPr>
          <a:xfrm>
            <a:off x="7213735" y="449438"/>
            <a:ext cx="1756949" cy="288544"/>
          </a:xfrm>
          <a:prstGeom prst="rect">
            <a:avLst/>
          </a:prstGeom>
        </p:spPr>
      </p:pic>
      <p:sp>
        <p:nvSpPr>
          <p:cNvPr id="2" name="Platshållare för sidfot 1">
            <a:extLst>
              <a:ext uri="{FF2B5EF4-FFF2-40B4-BE49-F238E27FC236}">
                <a16:creationId xmlns:a16="http://schemas.microsoft.com/office/drawing/2014/main" id="{83DA40C0-011D-4151-BC04-56205F6588A1}"/>
              </a:ext>
            </a:extLst>
          </p:cNvPr>
          <p:cNvSpPr>
            <a:spLocks noGrp="1"/>
          </p:cNvSpPr>
          <p:nvPr>
            <p:ph type="ftr" sz="quarter" idx="11"/>
          </p:nvPr>
        </p:nvSpPr>
        <p:spPr/>
        <p:txBody>
          <a:bodyPr/>
          <a:lstStyle/>
          <a:p>
            <a:r>
              <a:rPr lang="sv-SE"/>
              <a:t>Ansvarig: VD</a:t>
            </a:r>
          </a:p>
        </p:txBody>
      </p:sp>
      <p:sp>
        <p:nvSpPr>
          <p:cNvPr id="5" name="Platshållare för bildnummer 4">
            <a:extLst>
              <a:ext uri="{FF2B5EF4-FFF2-40B4-BE49-F238E27FC236}">
                <a16:creationId xmlns:a16="http://schemas.microsoft.com/office/drawing/2014/main" id="{D35CF32B-2545-492D-88FE-44062BF0E066}"/>
              </a:ext>
            </a:extLst>
          </p:cNvPr>
          <p:cNvSpPr>
            <a:spLocks noGrp="1"/>
          </p:cNvSpPr>
          <p:nvPr>
            <p:ph type="sldNum" sz="quarter" idx="12"/>
          </p:nvPr>
        </p:nvSpPr>
        <p:spPr/>
        <p:txBody>
          <a:bodyPr/>
          <a:lstStyle/>
          <a:p>
            <a:fld id="{88EA730C-B300-4F46-A73A-DDDA055650BB}" type="slidenum">
              <a:rPr lang="sv-SE" smtClean="0"/>
              <a:t>11</a:t>
            </a:fld>
            <a:endParaRPr lang="sv-SE" dirty="0"/>
          </a:p>
        </p:txBody>
      </p:sp>
      <p:pic>
        <p:nvPicPr>
          <p:cNvPr id="11" name="Bildobjekt 10">
            <a:extLst>
              <a:ext uri="{FF2B5EF4-FFF2-40B4-BE49-F238E27FC236}">
                <a16:creationId xmlns:a16="http://schemas.microsoft.com/office/drawing/2014/main" id="{B2C382B9-FEAF-4DB3-8F80-16F8DF8A8382}"/>
              </a:ext>
            </a:extLst>
          </p:cNvPr>
          <p:cNvPicPr>
            <a:picLocks noChangeAspect="1"/>
          </p:cNvPicPr>
          <p:nvPr/>
        </p:nvPicPr>
        <p:blipFill>
          <a:blip r:embed="rId4"/>
          <a:stretch>
            <a:fillRect/>
          </a:stretch>
        </p:blipFill>
        <p:spPr>
          <a:xfrm>
            <a:off x="395536" y="366094"/>
            <a:ext cx="1188823" cy="371888"/>
          </a:xfrm>
          <a:prstGeom prst="rect">
            <a:avLst/>
          </a:prstGeom>
        </p:spPr>
      </p:pic>
    </p:spTree>
    <p:extLst>
      <p:ext uri="{BB962C8B-B14F-4D97-AF65-F5344CB8AC3E}">
        <p14:creationId xmlns:p14="http://schemas.microsoft.com/office/powerpoint/2010/main" val="231460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ruta 6"/>
          <p:cNvSpPr txBox="1"/>
          <p:nvPr/>
        </p:nvSpPr>
        <p:spPr>
          <a:xfrm>
            <a:off x="2450437" y="1916988"/>
            <a:ext cx="1959513" cy="4295709"/>
          </a:xfrm>
          <a:prstGeom prst="rect">
            <a:avLst/>
          </a:prstGeom>
          <a:noFill/>
        </p:spPr>
        <p:txBody>
          <a:bodyPr wrap="square" lIns="21772" rIns="21772" rtlCol="0">
            <a:noAutofit/>
          </a:bodyPr>
          <a:lstStyle/>
          <a:p>
            <a:pPr>
              <a:spcAft>
                <a:spcPts val="726"/>
              </a:spcAft>
            </a:pPr>
            <a:r>
              <a:rPr lang="sv-SE" sz="726" b="1" dirty="0">
                <a:latin typeface="Arial" charset="0"/>
                <a:cs typeface="Arial" charset="0"/>
              </a:rPr>
              <a:t>Om alkohol på våra arbetsplatser:</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Ingen medarbetare, anställd eller inhyrd, eller underentreprenör får komma till företagets arbetsplats påverkad av alkohol.</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Det är ej heller tillåtet att förtära alkohol eller uppträda påverkad på arbetsplatsen.</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Det åligger varje anställd att vara uppmärksam på alkoholproblem hos arbetskamrater. Genom att uppmärksamma problemet tar man ett första steg för sin arbetskamrat att komma tillrätta med problemet.</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Restriktivitet bör råda beträffande alkohol i samband med representation, kurser och konferenser samt att alkoholfria alternativ alltid ska finnas tillgängliga. </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I medarbetarguiden har vi rutiner som  beskriver hur vi hanterar akuta situationer, upprepade incidenter och missbruk.</a:t>
            </a:r>
          </a:p>
          <a:p>
            <a:pPr>
              <a:lnSpc>
                <a:spcPct val="110000"/>
              </a:lnSpc>
              <a:spcAft>
                <a:spcPts val="544"/>
              </a:spcAft>
              <a:buClr>
                <a:srgbClr val="273777"/>
              </a:buClr>
              <a:buSzPct val="120000"/>
            </a:pPr>
            <a:r>
              <a:rPr lang="sv-SE" sz="726" b="1" dirty="0">
                <a:latin typeface="Arial" charset="0"/>
                <a:cs typeface="Arial" charset="0"/>
              </a:rPr>
              <a:t>Om alkohol på våra arbetsplatser:</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cs typeface="Arial" charset="0"/>
              </a:rPr>
              <a:t>Då brukande av narkotika är straffbart i Sverige förutsätter vi att våra medarbetare inte gör sig skyldiga till någon typ av narkotikabrott på eller i samband med arbetet. </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cs typeface="Arial" charset="0"/>
              </a:rPr>
              <a:t>Allt icke-medicinskt innehav och bruk av narkotika och medför säkerhetsrisker som inte kan accepteras i arbetslivet. </a:t>
            </a:r>
          </a:p>
          <a:p>
            <a:pPr marL="110414" indent="-110414">
              <a:lnSpc>
                <a:spcPct val="110000"/>
              </a:lnSpc>
              <a:spcAft>
                <a:spcPts val="544"/>
              </a:spcAft>
              <a:buClr>
                <a:srgbClr val="273777"/>
              </a:buClr>
              <a:buSzPct val="120000"/>
              <a:buFont typeface="Arial" charset="0"/>
              <a:buChar char="•"/>
            </a:pPr>
            <a:r>
              <a:rPr lang="sv-SE" sz="726">
                <a:solidFill>
                  <a:schemeClr val="tx1">
                    <a:lumMod val="85000"/>
                    <a:lumOff val="15000"/>
                  </a:schemeClr>
                </a:solidFill>
                <a:latin typeface="Arial" charset="0"/>
                <a:cs typeface="Arial" charset="0"/>
              </a:rPr>
              <a:t>Mer om droger finns i medarbetarguiden.</a:t>
            </a:r>
          </a:p>
          <a:p>
            <a:pPr>
              <a:spcAft>
                <a:spcPts val="726"/>
              </a:spcAft>
            </a:pPr>
            <a:endParaRPr lang="sv-SE" sz="726" dirty="0">
              <a:solidFill>
                <a:schemeClr val="bg2">
                  <a:lumMod val="25000"/>
                </a:schemeClr>
              </a:solidFill>
              <a:latin typeface="Arial" charset="0"/>
            </a:endParaRPr>
          </a:p>
        </p:txBody>
      </p:sp>
      <p:sp>
        <p:nvSpPr>
          <p:cNvPr id="8" name="textruta 7"/>
          <p:cNvSpPr txBox="1"/>
          <p:nvPr/>
        </p:nvSpPr>
        <p:spPr>
          <a:xfrm>
            <a:off x="4734049" y="1920693"/>
            <a:ext cx="1959513" cy="4292004"/>
          </a:xfrm>
          <a:prstGeom prst="rect">
            <a:avLst/>
          </a:prstGeom>
          <a:noFill/>
        </p:spPr>
        <p:txBody>
          <a:bodyPr wrap="square" lIns="21772" rIns="21772" rtlCol="0">
            <a:noAutofit/>
          </a:bodyPr>
          <a:lstStyle/>
          <a:p>
            <a:pPr marL="110414" indent="-110414">
              <a:spcAft>
                <a:spcPts val="726"/>
              </a:spcAft>
            </a:pPr>
            <a:r>
              <a:rPr lang="sv-SE" sz="726" b="1" dirty="0">
                <a:latin typeface="Arial" charset="0"/>
                <a:ea typeface="Arial" charset="0"/>
                <a:cs typeface="Arial" charset="0"/>
              </a:rPr>
              <a:t>Vi skall säkerställa att:</a:t>
            </a:r>
            <a:endParaRPr lang="sv-SE" sz="726" dirty="0">
              <a:latin typeface="Arial" charset="0"/>
            </a:endParaRP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kommer när vi har lovat. Vid eventuella förhinder meddelar vi kunden i så god tid som möjligt.</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presenterar oss på ett artigt sätt och tar av skorna eller använder skoskydd om det behövs för att inte smutsa ned eller skada golvet.</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har telefon i tyst läge hos kund och ringer då inte samtal som gäller andra uppdrag.</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nyttjar inte kundens egendom (till exempel verktyg, städutrustning, kök eller WC) om vi inte har frågat och fått tillåtelse.</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respekterar kundens integritet och sprider inte information om det vi har sett eller hört hos kund.</a:t>
            </a:r>
          </a:p>
        </p:txBody>
      </p:sp>
      <p:sp>
        <p:nvSpPr>
          <p:cNvPr id="9" name="textruta 8"/>
          <p:cNvSpPr txBox="1"/>
          <p:nvPr/>
        </p:nvSpPr>
        <p:spPr>
          <a:xfrm>
            <a:off x="6956647" y="1909322"/>
            <a:ext cx="1959513" cy="4303375"/>
          </a:xfrm>
          <a:prstGeom prst="rect">
            <a:avLst/>
          </a:prstGeom>
          <a:noFill/>
        </p:spPr>
        <p:txBody>
          <a:bodyPr wrap="square" lIns="21772" rIns="21772" rtlCol="0">
            <a:noAutofit/>
          </a:bodyPr>
          <a:lstStyle/>
          <a:p>
            <a:pPr indent="-110414">
              <a:spcAft>
                <a:spcPts val="726"/>
              </a:spcAft>
            </a:pPr>
            <a:r>
              <a:rPr lang="sv-SE" sz="726" b="1" dirty="0">
                <a:latin typeface="Arial" charset="0"/>
                <a:cs typeface="Arial" charset="0"/>
              </a:rPr>
              <a:t>Bilpolicyn gäller dig som nyttjar företagets bilar i tjänsten eller har förmånsbil.</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Våra bilar ska stärka vårt varumärke.</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Genom ett vänligt körsätt bidrar vi både till en bättre miljö och ekonomi.</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Följa gällande trafikregler. </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Vid val av bilar beaktar vi både säkerhet och miljö.</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har beredskap för nödläge vilket innebär att bilarna är utrustade med varselvästar till alla sittplatser och förbandslåda.</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I medarbetarguiden finns mer detaljerad information kring företagsbilar.</a:t>
            </a:r>
          </a:p>
        </p:txBody>
      </p:sp>
      <p:sp>
        <p:nvSpPr>
          <p:cNvPr id="10" name="Rektangel 9"/>
          <p:cNvSpPr/>
          <p:nvPr/>
        </p:nvSpPr>
        <p:spPr>
          <a:xfrm>
            <a:off x="0" y="6297793"/>
            <a:ext cx="9144000" cy="364347"/>
          </a:xfrm>
          <a:prstGeom prst="rect">
            <a:avLst/>
          </a:prstGeom>
          <a:solidFill>
            <a:srgbClr val="0052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89" dirty="0">
              <a:latin typeface="Arial" charset="0"/>
            </a:endParaRPr>
          </a:p>
        </p:txBody>
      </p:sp>
      <p:sp>
        <p:nvSpPr>
          <p:cNvPr id="13" name="textruta 12"/>
          <p:cNvSpPr txBox="1"/>
          <p:nvPr/>
        </p:nvSpPr>
        <p:spPr>
          <a:xfrm>
            <a:off x="2450437" y="1646755"/>
            <a:ext cx="1959513" cy="204030"/>
          </a:xfrm>
          <a:prstGeom prst="rect">
            <a:avLst/>
          </a:prstGeom>
          <a:solidFill>
            <a:srgbClr val="FF0000"/>
          </a:solidFill>
        </p:spPr>
        <p:txBody>
          <a:bodyPr wrap="square" rtlCol="0">
            <a:spAutoFit/>
          </a:bodyPr>
          <a:lstStyle/>
          <a:p>
            <a:r>
              <a:rPr lang="sv-SE" sz="726" spc="18" dirty="0">
                <a:solidFill>
                  <a:schemeClr val="bg1"/>
                </a:solidFill>
                <a:latin typeface="Arial" charset="0"/>
                <a:ea typeface="Arial" charset="0"/>
                <a:cs typeface="Arial" charset="0"/>
              </a:rPr>
              <a:t>Alkohol och droger</a:t>
            </a:r>
          </a:p>
        </p:txBody>
      </p:sp>
      <p:sp>
        <p:nvSpPr>
          <p:cNvPr id="17" name="textruta 16"/>
          <p:cNvSpPr txBox="1"/>
          <p:nvPr/>
        </p:nvSpPr>
        <p:spPr>
          <a:xfrm>
            <a:off x="4734049" y="1646755"/>
            <a:ext cx="1959513" cy="204030"/>
          </a:xfrm>
          <a:prstGeom prst="rect">
            <a:avLst/>
          </a:prstGeom>
          <a:solidFill>
            <a:srgbClr val="FF0000"/>
          </a:solidFill>
        </p:spPr>
        <p:txBody>
          <a:bodyPr wrap="square" rtlCol="0">
            <a:spAutoFit/>
          </a:bodyPr>
          <a:lstStyle/>
          <a:p>
            <a:r>
              <a:rPr lang="sv-SE" sz="726" spc="18" dirty="0">
                <a:solidFill>
                  <a:schemeClr val="bg1"/>
                </a:solidFill>
                <a:latin typeface="Arial" charset="0"/>
                <a:ea typeface="Arial" charset="0"/>
                <a:cs typeface="Arial" charset="0"/>
              </a:rPr>
              <a:t>Hos kund</a:t>
            </a:r>
          </a:p>
        </p:txBody>
      </p:sp>
      <p:sp>
        <p:nvSpPr>
          <p:cNvPr id="18" name="textruta 17"/>
          <p:cNvSpPr txBox="1"/>
          <p:nvPr/>
        </p:nvSpPr>
        <p:spPr>
          <a:xfrm>
            <a:off x="6956647" y="1639526"/>
            <a:ext cx="1959513" cy="204030"/>
          </a:xfrm>
          <a:prstGeom prst="rect">
            <a:avLst/>
          </a:prstGeom>
          <a:solidFill>
            <a:srgbClr val="FF0000"/>
          </a:solidFill>
        </p:spPr>
        <p:txBody>
          <a:bodyPr wrap="square" rtlCol="0">
            <a:spAutoFit/>
          </a:bodyPr>
          <a:lstStyle/>
          <a:p>
            <a:r>
              <a:rPr lang="sv-SE" sz="726" spc="18" dirty="0">
                <a:solidFill>
                  <a:schemeClr val="bg1"/>
                </a:solidFill>
                <a:latin typeface="Arial" charset="0"/>
                <a:ea typeface="Arial" charset="0"/>
                <a:cs typeface="Arial" charset="0"/>
              </a:rPr>
              <a:t>Bilar och trafik</a:t>
            </a:r>
          </a:p>
        </p:txBody>
      </p:sp>
      <p:sp>
        <p:nvSpPr>
          <p:cNvPr id="6" name="Rubrik 5"/>
          <p:cNvSpPr>
            <a:spLocks noGrp="1"/>
          </p:cNvSpPr>
          <p:nvPr>
            <p:ph type="ctrTitle"/>
          </p:nvPr>
        </p:nvSpPr>
        <p:spPr>
          <a:xfrm>
            <a:off x="227841" y="898425"/>
            <a:ext cx="7900484" cy="581121"/>
          </a:xfrm>
        </p:spPr>
        <p:txBody>
          <a:bodyPr>
            <a:normAutofit/>
          </a:bodyPr>
          <a:lstStyle/>
          <a:p>
            <a:pPr>
              <a:spcBef>
                <a:spcPts val="363"/>
              </a:spcBef>
            </a:pPr>
            <a:r>
              <a:rPr lang="sv-SE" sz="2177" dirty="0">
                <a:solidFill>
                  <a:srgbClr val="005275"/>
                </a:solidFill>
              </a:rPr>
              <a:t>Vår företagspolicy </a:t>
            </a:r>
            <a:br>
              <a:rPr lang="sv-SE" sz="1693" dirty="0">
                <a:solidFill>
                  <a:srgbClr val="005275"/>
                </a:solidFill>
              </a:rPr>
            </a:br>
            <a:r>
              <a:rPr lang="sv-SE" sz="1331" dirty="0">
                <a:solidFill>
                  <a:srgbClr val="005275"/>
                </a:solidFill>
              </a:rPr>
              <a:t>– en vägvisare för ett bättre företag för våra medarbetare och kunder</a:t>
            </a:r>
          </a:p>
        </p:txBody>
      </p:sp>
      <p:sp>
        <p:nvSpPr>
          <p:cNvPr id="19" name="textruta 18">
            <a:extLst>
              <a:ext uri="{FF2B5EF4-FFF2-40B4-BE49-F238E27FC236}">
                <a16:creationId xmlns:a16="http://schemas.microsoft.com/office/drawing/2014/main" id="{9A56A1BF-8225-4397-A409-BD40514B63CB}"/>
              </a:ext>
            </a:extLst>
          </p:cNvPr>
          <p:cNvSpPr txBox="1"/>
          <p:nvPr/>
        </p:nvSpPr>
        <p:spPr>
          <a:xfrm>
            <a:off x="227840" y="1920693"/>
            <a:ext cx="1959513" cy="4292004"/>
          </a:xfrm>
          <a:prstGeom prst="rect">
            <a:avLst/>
          </a:prstGeom>
          <a:noFill/>
        </p:spPr>
        <p:txBody>
          <a:bodyPr wrap="square" lIns="21772" rIns="21772" rtlCol="0">
            <a:noAutofit/>
          </a:bodyPr>
          <a:lstStyle/>
          <a:p>
            <a:pPr indent="-110414">
              <a:spcAft>
                <a:spcPts val="726"/>
              </a:spcAft>
            </a:pPr>
            <a:r>
              <a:rPr lang="sv-SE" sz="726" b="1" dirty="0">
                <a:latin typeface="Arial" charset="0"/>
                <a:cs typeface="Arial" charset="0"/>
              </a:rPr>
              <a:t>Vi följer samhällsbyggnadssektorns etiska regler.  </a:t>
            </a:r>
          </a:p>
          <a:p>
            <a:pPr marL="110414" indent="-110414">
              <a:spcAft>
                <a:spcPts val="726"/>
              </a:spcAft>
            </a:pPr>
            <a:r>
              <a:rPr lang="sv-SE" sz="726" b="1" dirty="0">
                <a:latin typeface="Arial" charset="0"/>
                <a:ea typeface="Arial" charset="0"/>
                <a:cs typeface="Arial" charset="0"/>
              </a:rPr>
              <a:t>För oss innebär det att:</a:t>
            </a:r>
            <a:endParaRPr lang="sv-SE" sz="726" dirty="0">
              <a:latin typeface="Arial" charset="0"/>
            </a:endParaRP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ska erbjuda och utföra arbeten i överensstämmelse med sunda ekonomiska, etiska och fackmässiga principer.</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ska respektera andra aktörer och behandla dem sakligt samt avstå från att genom uttalanden eller på annat sätt skada annan aktörs anseende.</a:t>
            </a:r>
          </a:p>
          <a:p>
            <a:pPr marL="110414" indent="-110414">
              <a:lnSpc>
                <a:spcPct val="110000"/>
              </a:lnSpc>
              <a:spcAft>
                <a:spcPts val="544"/>
              </a:spcAft>
              <a:buClr>
                <a:srgbClr val="273777"/>
              </a:buClr>
              <a:buSzPct val="120000"/>
              <a:buFont typeface="Arial" charset="0"/>
              <a:buChar char="•"/>
            </a:pPr>
            <a:r>
              <a:rPr lang="sv-SE" sz="726" dirty="0">
                <a:solidFill>
                  <a:schemeClr val="tx1">
                    <a:lumMod val="85000"/>
                    <a:lumOff val="15000"/>
                  </a:schemeClr>
                </a:solidFill>
                <a:latin typeface="Arial" charset="0"/>
                <a:ea typeface="Arial" charset="0"/>
                <a:cs typeface="Arial" charset="0"/>
              </a:rPr>
              <a:t>Vi ska följa Allmänna Reklamationsnämndens utslag.</a:t>
            </a:r>
          </a:p>
        </p:txBody>
      </p:sp>
      <p:sp>
        <p:nvSpPr>
          <p:cNvPr id="21" name="textruta 20">
            <a:extLst>
              <a:ext uri="{FF2B5EF4-FFF2-40B4-BE49-F238E27FC236}">
                <a16:creationId xmlns:a16="http://schemas.microsoft.com/office/drawing/2014/main" id="{37299A59-B560-4704-8FAA-571A9378C5BC}"/>
              </a:ext>
            </a:extLst>
          </p:cNvPr>
          <p:cNvSpPr txBox="1"/>
          <p:nvPr/>
        </p:nvSpPr>
        <p:spPr>
          <a:xfrm>
            <a:off x="227840" y="1646755"/>
            <a:ext cx="1959513" cy="204030"/>
          </a:xfrm>
          <a:prstGeom prst="rect">
            <a:avLst/>
          </a:prstGeom>
          <a:solidFill>
            <a:srgbClr val="FF0000"/>
          </a:solidFill>
        </p:spPr>
        <p:txBody>
          <a:bodyPr wrap="square" rtlCol="0">
            <a:spAutoFit/>
          </a:bodyPr>
          <a:lstStyle/>
          <a:p>
            <a:r>
              <a:rPr lang="sv-SE" sz="726" spc="18" dirty="0">
                <a:solidFill>
                  <a:schemeClr val="bg1"/>
                </a:solidFill>
                <a:latin typeface="Arial" charset="0"/>
                <a:ea typeface="Arial" charset="0"/>
                <a:cs typeface="Arial" charset="0"/>
              </a:rPr>
              <a:t>Etik</a:t>
            </a:r>
          </a:p>
        </p:txBody>
      </p:sp>
      <p:pic>
        <p:nvPicPr>
          <p:cNvPr id="15" name="Bildobjekt 14">
            <a:extLst>
              <a:ext uri="{FF2B5EF4-FFF2-40B4-BE49-F238E27FC236}">
                <a16:creationId xmlns:a16="http://schemas.microsoft.com/office/drawing/2014/main" id="{3335CD59-49CD-489D-8752-F33B7DFBB124}"/>
              </a:ext>
            </a:extLst>
          </p:cNvPr>
          <p:cNvPicPr>
            <a:picLocks noChangeAspect="1"/>
          </p:cNvPicPr>
          <p:nvPr/>
        </p:nvPicPr>
        <p:blipFill>
          <a:blip r:embed="rId3"/>
          <a:stretch>
            <a:fillRect/>
          </a:stretch>
        </p:blipFill>
        <p:spPr>
          <a:xfrm>
            <a:off x="7213735" y="449438"/>
            <a:ext cx="1756949" cy="288544"/>
          </a:xfrm>
          <a:prstGeom prst="rect">
            <a:avLst/>
          </a:prstGeom>
        </p:spPr>
      </p:pic>
      <p:sp>
        <p:nvSpPr>
          <p:cNvPr id="2" name="Platshållare för sidfot 1">
            <a:extLst>
              <a:ext uri="{FF2B5EF4-FFF2-40B4-BE49-F238E27FC236}">
                <a16:creationId xmlns:a16="http://schemas.microsoft.com/office/drawing/2014/main" id="{73E36F00-7D62-484F-9CD9-3CE06D4BD8C7}"/>
              </a:ext>
            </a:extLst>
          </p:cNvPr>
          <p:cNvSpPr>
            <a:spLocks noGrp="1"/>
          </p:cNvSpPr>
          <p:nvPr>
            <p:ph type="ftr" sz="quarter" idx="11"/>
          </p:nvPr>
        </p:nvSpPr>
        <p:spPr/>
        <p:txBody>
          <a:bodyPr/>
          <a:lstStyle/>
          <a:p>
            <a:r>
              <a:rPr lang="sv-SE"/>
              <a:t>Ansvarig: VD</a:t>
            </a:r>
          </a:p>
        </p:txBody>
      </p:sp>
      <p:sp>
        <p:nvSpPr>
          <p:cNvPr id="3" name="Platshållare för bildnummer 2">
            <a:extLst>
              <a:ext uri="{FF2B5EF4-FFF2-40B4-BE49-F238E27FC236}">
                <a16:creationId xmlns:a16="http://schemas.microsoft.com/office/drawing/2014/main" id="{602E6047-8190-4FD7-9F02-5A42E00C4B92}"/>
              </a:ext>
            </a:extLst>
          </p:cNvPr>
          <p:cNvSpPr>
            <a:spLocks noGrp="1"/>
          </p:cNvSpPr>
          <p:nvPr>
            <p:ph type="sldNum" sz="quarter" idx="12"/>
          </p:nvPr>
        </p:nvSpPr>
        <p:spPr/>
        <p:txBody>
          <a:bodyPr/>
          <a:lstStyle/>
          <a:p>
            <a:fld id="{88EA730C-B300-4F46-A73A-DDDA055650BB}" type="slidenum">
              <a:rPr lang="sv-SE" smtClean="0"/>
              <a:t>12</a:t>
            </a:fld>
            <a:endParaRPr lang="sv-SE"/>
          </a:p>
        </p:txBody>
      </p:sp>
      <p:pic>
        <p:nvPicPr>
          <p:cNvPr id="4" name="Bildobjekt 3">
            <a:extLst>
              <a:ext uri="{FF2B5EF4-FFF2-40B4-BE49-F238E27FC236}">
                <a16:creationId xmlns:a16="http://schemas.microsoft.com/office/drawing/2014/main" id="{79BF5BC9-FEAB-41C7-A1F7-30ECAD592DA8}"/>
              </a:ext>
            </a:extLst>
          </p:cNvPr>
          <p:cNvPicPr>
            <a:picLocks noChangeAspect="1"/>
          </p:cNvPicPr>
          <p:nvPr/>
        </p:nvPicPr>
        <p:blipFill>
          <a:blip r:embed="rId4"/>
          <a:stretch>
            <a:fillRect/>
          </a:stretch>
        </p:blipFill>
        <p:spPr>
          <a:xfrm>
            <a:off x="395536" y="366094"/>
            <a:ext cx="1188823" cy="371888"/>
          </a:xfrm>
          <a:prstGeom prst="rect">
            <a:avLst/>
          </a:prstGeom>
        </p:spPr>
      </p:pic>
    </p:spTree>
    <p:extLst>
      <p:ext uri="{BB962C8B-B14F-4D97-AF65-F5344CB8AC3E}">
        <p14:creationId xmlns:p14="http://schemas.microsoft.com/office/powerpoint/2010/main" val="1271121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lstStyle/>
          <a:p>
            <a:r>
              <a:rPr lang="sv-SE" dirty="0"/>
              <a:t>Kvalitetssäkring i uppdrag</a:t>
            </a:r>
          </a:p>
        </p:txBody>
      </p:sp>
      <p:sp>
        <p:nvSpPr>
          <p:cNvPr id="3" name="Platshållare för innehåll 2"/>
          <p:cNvSpPr>
            <a:spLocks noGrp="1"/>
          </p:cNvSpPr>
          <p:nvPr>
            <p:ph idx="1"/>
          </p:nvPr>
        </p:nvSpPr>
        <p:spPr/>
        <p:txBody>
          <a:bodyPr/>
          <a:lstStyle/>
          <a:p>
            <a:r>
              <a:rPr lang="sv-SE" dirty="0"/>
              <a:t>Vi upprättar alltid projektplaner omfattande kvalitet, miljö och arbetsmiljö (KMA) vid entreprenader. </a:t>
            </a:r>
          </a:p>
          <a:p>
            <a:r>
              <a:rPr lang="sv-SE" dirty="0"/>
              <a:t>Till många ramavtal är vår rutin för serviceuppdrag tillämplig, vid behov kan projektplan upprättas. </a:t>
            </a:r>
          </a:p>
          <a:p>
            <a:r>
              <a:rPr lang="sv-SE" dirty="0"/>
              <a:t>Kontroll och provning dokumenteras.</a:t>
            </a:r>
          </a:p>
          <a:p>
            <a:endParaRPr lang="sv-SE" dirty="0"/>
          </a:p>
        </p:txBody>
      </p:sp>
      <p:sp>
        <p:nvSpPr>
          <p:cNvPr id="8" name="Platshållare för bildnummer 7"/>
          <p:cNvSpPr>
            <a:spLocks noGrp="1"/>
          </p:cNvSpPr>
          <p:nvPr>
            <p:ph type="sldNum" sz="quarter" idx="12"/>
          </p:nvPr>
        </p:nvSpPr>
        <p:spPr>
          <a:xfrm>
            <a:off x="39815" y="6459789"/>
            <a:ext cx="387314" cy="365125"/>
          </a:xfrm>
        </p:spPr>
        <p:txBody>
          <a:bodyPr>
            <a:normAutofit/>
          </a:bodyPr>
          <a:lstStyle/>
          <a:p>
            <a:fld id="{A2B0403F-A1E2-4C20-BD3B-C3E5663E8CAA}" type="slidenum">
              <a:rPr lang="sv-SE" smtClean="0"/>
              <a:pPr/>
              <a:t>13</a:t>
            </a:fld>
            <a:endParaRPr lang="sv-SE"/>
          </a:p>
        </p:txBody>
      </p:sp>
      <p:sp>
        <p:nvSpPr>
          <p:cNvPr id="4" name="Platshållare för sidfot 3">
            <a:extLst>
              <a:ext uri="{FF2B5EF4-FFF2-40B4-BE49-F238E27FC236}">
                <a16:creationId xmlns:a16="http://schemas.microsoft.com/office/drawing/2014/main" id="{6AEAA869-FD27-4653-B59E-CEF49BFDEFE2}"/>
              </a:ext>
            </a:extLst>
          </p:cNvPr>
          <p:cNvSpPr>
            <a:spLocks noGrp="1"/>
          </p:cNvSpPr>
          <p:nvPr>
            <p:ph type="ftr" sz="quarter" idx="11"/>
          </p:nvPr>
        </p:nvSpPr>
        <p:spPr/>
        <p:txBody>
          <a:bodyPr/>
          <a:lstStyle/>
          <a:p>
            <a:r>
              <a:rPr lang="sv-SE"/>
              <a:t>Ansvarig: VD</a:t>
            </a:r>
            <a:endParaRPr lang="sv-S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normAutofit/>
          </a:bodyPr>
          <a:lstStyle/>
          <a:p>
            <a:r>
              <a:rPr lang="sv-SE" dirty="0"/>
              <a:t>Vårt miljöarbete</a:t>
            </a:r>
          </a:p>
        </p:txBody>
      </p:sp>
      <p:sp>
        <p:nvSpPr>
          <p:cNvPr id="3" name="Platshållare för innehåll 2"/>
          <p:cNvSpPr>
            <a:spLocks noGrp="1"/>
          </p:cNvSpPr>
          <p:nvPr>
            <p:ph idx="1"/>
          </p:nvPr>
        </p:nvSpPr>
        <p:spPr/>
        <p:txBody>
          <a:bodyPr>
            <a:normAutofit/>
          </a:bodyPr>
          <a:lstStyle/>
          <a:p>
            <a:pPr marL="0" indent="0">
              <a:buNone/>
            </a:pPr>
            <a:r>
              <a:rPr lang="sv-SE" sz="2800" dirty="0"/>
              <a:t>Miljö ingår som en naturlig del i vår verksamhet och är integrerad i vårt ledningssystem.</a:t>
            </a:r>
          </a:p>
          <a:p>
            <a:pPr marL="0" indent="0">
              <a:buNone/>
            </a:pPr>
            <a:r>
              <a:rPr lang="sv-SE" sz="2800" dirty="0"/>
              <a:t>Avsnittet innehåller:</a:t>
            </a:r>
          </a:p>
          <a:p>
            <a:pPr marL="265113" indent="-265113">
              <a:buFont typeface="Wingdings" panose="05000000000000000000" pitchFamily="2" charset="2"/>
              <a:buChar char="§"/>
            </a:pPr>
            <a:r>
              <a:rPr lang="sv-SE" sz="2800" dirty="0"/>
              <a:t>Beskrivning av vårt miljöarbete</a:t>
            </a:r>
          </a:p>
          <a:p>
            <a:pPr marL="265113" indent="-265113">
              <a:buFont typeface="Wingdings" panose="05000000000000000000" pitchFamily="2" charset="2"/>
              <a:buChar char="§"/>
            </a:pPr>
            <a:r>
              <a:rPr lang="sv-SE" sz="2800" dirty="0"/>
              <a:t>Våra viktiga miljöfrågor</a:t>
            </a:r>
          </a:p>
          <a:p>
            <a:pPr marL="265113" indent="-265113">
              <a:buFont typeface="Wingdings" panose="05000000000000000000" pitchFamily="2" charset="2"/>
              <a:buChar char="§"/>
            </a:pPr>
            <a:r>
              <a:rPr lang="sv-SE" sz="2800" dirty="0"/>
              <a:t>Detta gör vi för miljön</a:t>
            </a:r>
          </a:p>
          <a:p>
            <a:pPr marL="201168" lvl="1" indent="0">
              <a:buNone/>
            </a:pPr>
            <a:endParaRPr lang="sv-SE" dirty="0"/>
          </a:p>
        </p:txBody>
      </p:sp>
      <p:sp>
        <p:nvSpPr>
          <p:cNvPr id="10" name="Platshållare för bildnummer 9"/>
          <p:cNvSpPr>
            <a:spLocks noGrp="1"/>
          </p:cNvSpPr>
          <p:nvPr>
            <p:ph type="sldNum" sz="quarter" idx="12"/>
          </p:nvPr>
        </p:nvSpPr>
        <p:spPr/>
        <p:txBody>
          <a:bodyPr>
            <a:normAutofit/>
          </a:bodyPr>
          <a:lstStyle/>
          <a:p>
            <a:fld id="{A2B0403F-A1E2-4C20-BD3B-C3E5663E8CAA}" type="slidenum">
              <a:rPr lang="sv-SE" smtClean="0"/>
              <a:pPr/>
              <a:t>14</a:t>
            </a:fld>
            <a:endParaRPr lang="sv-SE"/>
          </a:p>
        </p:txBody>
      </p:sp>
      <p:sp>
        <p:nvSpPr>
          <p:cNvPr id="4" name="Platshållare för sidfot 3">
            <a:extLst>
              <a:ext uri="{FF2B5EF4-FFF2-40B4-BE49-F238E27FC236}">
                <a16:creationId xmlns:a16="http://schemas.microsoft.com/office/drawing/2014/main" id="{2E0503D2-30A4-4ACC-BC7D-9219865747C1}"/>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2865093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normAutofit/>
          </a:bodyPr>
          <a:lstStyle/>
          <a:p>
            <a:r>
              <a:rPr lang="sv-SE" dirty="0"/>
              <a:t>PUFF för miljön</a:t>
            </a:r>
          </a:p>
        </p:txBody>
      </p:sp>
      <p:sp>
        <p:nvSpPr>
          <p:cNvPr id="9" name="Platshållare för bildnummer 8"/>
          <p:cNvSpPr>
            <a:spLocks noGrp="1"/>
          </p:cNvSpPr>
          <p:nvPr>
            <p:ph type="sldNum" sz="quarter" idx="12"/>
          </p:nvPr>
        </p:nvSpPr>
        <p:spPr/>
        <p:txBody>
          <a:bodyPr>
            <a:normAutofit/>
          </a:bodyPr>
          <a:lstStyle/>
          <a:p>
            <a:fld id="{A2B0403F-A1E2-4C20-BD3B-C3E5663E8CAA}" type="slidenum">
              <a:rPr lang="sv-SE" smtClean="0"/>
              <a:pPr/>
              <a:t>15</a:t>
            </a:fld>
            <a:endParaRPr lang="sv-SE"/>
          </a:p>
        </p:txBody>
      </p:sp>
      <p:graphicFrame>
        <p:nvGraphicFramePr>
          <p:cNvPr id="6" name="Platshållare för innehåll 5"/>
          <p:cNvGraphicFramePr>
            <a:graphicFrameLocks noGrp="1"/>
          </p:cNvGraphicFramePr>
          <p:nvPr>
            <p:ph idx="4294967295"/>
            <p:extLst>
              <p:ext uri="{D42A27DB-BD31-4B8C-83A1-F6EECF244321}">
                <p14:modId xmlns:p14="http://schemas.microsoft.com/office/powerpoint/2010/main" val="3443139458"/>
              </p:ext>
            </p:extLst>
          </p:nvPr>
        </p:nvGraphicFramePr>
        <p:xfrm>
          <a:off x="611560" y="1340772"/>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Platshållare för sidfot 2">
            <a:extLst>
              <a:ext uri="{FF2B5EF4-FFF2-40B4-BE49-F238E27FC236}">
                <a16:creationId xmlns:a16="http://schemas.microsoft.com/office/drawing/2014/main" id="{3F2FFA0A-7618-4E4B-8A1B-BDAB3C4588F3}"/>
              </a:ext>
            </a:extLst>
          </p:cNvPr>
          <p:cNvSpPr>
            <a:spLocks noGrp="1"/>
          </p:cNvSpPr>
          <p:nvPr>
            <p:ph type="ftr" sz="quarter" idx="11"/>
          </p:nvPr>
        </p:nvSpPr>
        <p:spPr/>
        <p:txBody>
          <a:bodyPr/>
          <a:lstStyle/>
          <a:p>
            <a:r>
              <a:rPr lang="sv-SE"/>
              <a:t>Ansvarig: VD</a:t>
            </a:r>
          </a:p>
        </p:txBody>
      </p:sp>
    </p:spTree>
    <p:extLst>
      <p:ext uri="{BB962C8B-B14F-4D97-AF65-F5344CB8AC3E}">
        <p14:creationId xmlns:p14="http://schemas.microsoft.com/office/powerpoint/2010/main" val="4147548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chemeClr val="accent1">
                    <a:lumMod val="75000"/>
                  </a:schemeClr>
                </a:solidFill>
              </a:rPr>
              <a:t>Miljö</a:t>
            </a:r>
            <a:br>
              <a:rPr lang="sv-SE" sz="1800" dirty="0"/>
            </a:br>
            <a:r>
              <a:rPr lang="sv-SE" dirty="0"/>
              <a:t>Planera</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2302933848"/>
              </p:ext>
            </p:extLst>
          </p:nvPr>
        </p:nvGraphicFramePr>
        <p:xfrm>
          <a:off x="822960" y="1438733"/>
          <a:ext cx="7467600" cy="365760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Identifiera miljöfrågor</a:t>
                      </a:r>
                    </a:p>
                  </a:txBody>
                  <a:tcPr/>
                </a:tc>
                <a:tc>
                  <a:txBody>
                    <a:bodyPr/>
                    <a:lstStyle/>
                    <a:p>
                      <a:r>
                        <a:rPr lang="sv-SE" dirty="0"/>
                        <a:t>I</a:t>
                      </a:r>
                      <a:r>
                        <a:rPr lang="sv-SE" baseline="0" dirty="0"/>
                        <a:t> vår strategiprocess gör vi regelbundet nulägesanalyser av miljöfrågor i företaget.</a:t>
                      </a:r>
                    </a:p>
                    <a:p>
                      <a:r>
                        <a:rPr lang="sv-SE" baseline="0" dirty="0"/>
                        <a:t>Våra viktigaste miljöfrågor (betydande miljöaspekter) identifierar vi i vår miljöanalys, baserat på en övergripande miljöanalys för branschen.</a:t>
                      </a:r>
                      <a:endParaRPr lang="sv-SE" dirty="0">
                        <a:solidFill>
                          <a:srgbClr val="C00000"/>
                        </a:solidFill>
                      </a:endParaRPr>
                    </a:p>
                  </a:txBody>
                  <a:tcPr/>
                </a:tc>
                <a:extLst>
                  <a:ext uri="{0D108BD9-81ED-4DB2-BD59-A6C34878D82A}">
                    <a16:rowId xmlns:a16="http://schemas.microsoft.com/office/drawing/2014/main" val="10000"/>
                  </a:ext>
                </a:extLst>
              </a:tr>
              <a:tr h="370840">
                <a:tc>
                  <a:txBody>
                    <a:bodyPr/>
                    <a:lstStyle/>
                    <a:p>
                      <a:r>
                        <a:rPr lang="sv-SE" dirty="0"/>
                        <a:t>Identifiera lagar</a:t>
                      </a:r>
                    </a:p>
                  </a:txBody>
                  <a:tcPr/>
                </a:tc>
                <a:tc>
                  <a:txBody>
                    <a:bodyPr/>
                    <a:lstStyle/>
                    <a:p>
                      <a:r>
                        <a:rPr lang="sv-SE" dirty="0"/>
                        <a:t>På</a:t>
                      </a:r>
                      <a:r>
                        <a:rPr lang="sv-SE" baseline="0" dirty="0"/>
                        <a:t> hemsidan för IN Ledningssystem har vi tillgång till aktuella </a:t>
                      </a:r>
                      <a:r>
                        <a:rPr lang="sv-SE" baseline="0" dirty="0" err="1"/>
                        <a:t>laglistor</a:t>
                      </a:r>
                      <a:r>
                        <a:rPr lang="sv-SE" baseline="0" dirty="0"/>
                        <a:t>, bland andra miljö.</a:t>
                      </a:r>
                      <a:endParaRPr lang="sv-SE" dirty="0"/>
                    </a:p>
                  </a:txBody>
                  <a:tcPr/>
                </a:tc>
                <a:extLst>
                  <a:ext uri="{0D108BD9-81ED-4DB2-BD59-A6C34878D82A}">
                    <a16:rowId xmlns:a16="http://schemas.microsoft.com/office/drawing/2014/main" val="10001"/>
                  </a:ext>
                </a:extLst>
              </a:tr>
              <a:tr h="370840">
                <a:tc>
                  <a:txBody>
                    <a:bodyPr/>
                    <a:lstStyle/>
                    <a:p>
                      <a:r>
                        <a:rPr lang="sv-SE" dirty="0"/>
                        <a:t>Miljömål och handlingsplaner</a:t>
                      </a:r>
                    </a:p>
                  </a:txBody>
                  <a:tcPr/>
                </a:tc>
                <a:tc>
                  <a:txBody>
                    <a:bodyPr/>
                    <a:lstStyle/>
                    <a:p>
                      <a:r>
                        <a:rPr lang="sv-SE" dirty="0"/>
                        <a:t>Vi tar årligen fram miljömål</a:t>
                      </a:r>
                      <a:r>
                        <a:rPr lang="sv-SE" baseline="0" dirty="0"/>
                        <a:t> och handlingsplaner för att ständigt verka för en minskad miljöpåverkan i linje med vår företagspolicy.</a:t>
                      </a:r>
                      <a:endParaRPr lang="sv-SE" dirty="0"/>
                    </a:p>
                  </a:txBody>
                  <a:tcPr/>
                </a:tc>
                <a:extLst>
                  <a:ext uri="{0D108BD9-81ED-4DB2-BD59-A6C34878D82A}">
                    <a16:rowId xmlns:a16="http://schemas.microsoft.com/office/drawing/2014/main" val="10002"/>
                  </a:ext>
                </a:extLst>
              </a:tr>
              <a:tr h="370840">
                <a:tc>
                  <a:txBody>
                    <a:bodyPr/>
                    <a:lstStyle/>
                    <a:p>
                      <a:r>
                        <a:rPr lang="sv-SE" dirty="0"/>
                        <a:t>Hantera</a:t>
                      </a:r>
                      <a:r>
                        <a:rPr lang="sv-SE" baseline="0" dirty="0"/>
                        <a:t> kundkrav</a:t>
                      </a:r>
                      <a:endParaRPr lang="sv-SE" dirty="0"/>
                    </a:p>
                  </a:txBody>
                  <a:tcPr/>
                </a:tc>
                <a:tc>
                  <a:txBody>
                    <a:bodyPr/>
                    <a:lstStyle/>
                    <a:p>
                      <a:r>
                        <a:rPr lang="sv-SE" dirty="0"/>
                        <a:t>Krav från kunder</a:t>
                      </a:r>
                      <a:r>
                        <a:rPr lang="sv-SE" baseline="0" dirty="0"/>
                        <a:t> tas om hand i anbudsskedet och inarbetas i projektplanen (KMA).</a:t>
                      </a:r>
                      <a:endParaRPr lang="sv-SE" dirty="0"/>
                    </a:p>
                  </a:txBody>
                  <a:tcPr/>
                </a:tc>
                <a:extLst>
                  <a:ext uri="{0D108BD9-81ED-4DB2-BD59-A6C34878D82A}">
                    <a16:rowId xmlns:a16="http://schemas.microsoft.com/office/drawing/2014/main" val="10003"/>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16</a:t>
            </a:fld>
            <a:endParaRPr lang="sv-SE"/>
          </a:p>
        </p:txBody>
      </p:sp>
      <p:grpSp>
        <p:nvGrpSpPr>
          <p:cNvPr id="6" name="Grupp 5"/>
          <p:cNvGrpSpPr/>
          <p:nvPr/>
        </p:nvGrpSpPr>
        <p:grpSpPr>
          <a:xfrm>
            <a:off x="7956381" y="260649"/>
            <a:ext cx="864095" cy="864096"/>
            <a:chOff x="2566999" y="1423998"/>
            <a:chExt cx="4010002" cy="4010003"/>
          </a:xfrm>
        </p:grpSpPr>
        <p:grpSp>
          <p:nvGrpSpPr>
            <p:cNvPr id="7" name="Grupp 6"/>
            <p:cNvGrpSpPr/>
            <p:nvPr/>
          </p:nvGrpSpPr>
          <p:grpSpPr>
            <a:xfrm>
              <a:off x="2566999" y="1423998"/>
              <a:ext cx="1959741" cy="1959741"/>
              <a:chOff x="1728798" y="257979"/>
              <a:chExt cx="1959741" cy="1959741"/>
            </a:xfrm>
          </p:grpSpPr>
          <p:sp>
            <p:nvSpPr>
              <p:cNvPr id="17" name="Cirkel 16"/>
              <p:cNvSpPr/>
              <p:nvPr/>
            </p:nvSpPr>
            <p:spPr>
              <a:xfrm>
                <a:off x="1728798"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8" name="Grupp 7"/>
            <p:cNvGrpSpPr/>
            <p:nvPr/>
          </p:nvGrpSpPr>
          <p:grpSpPr>
            <a:xfrm>
              <a:off x="4617260" y="1423998"/>
              <a:ext cx="1959741" cy="1959741"/>
              <a:chOff x="3779059" y="257979"/>
              <a:chExt cx="1959741" cy="1959741"/>
            </a:xfrm>
          </p:grpSpPr>
          <p:sp>
            <p:nvSpPr>
              <p:cNvPr id="15" name="Cirkel 14"/>
              <p:cNvSpPr/>
              <p:nvPr/>
            </p:nvSpPr>
            <p:spPr>
              <a:xfrm rot="5400000">
                <a:off x="3779059" y="257979"/>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9" name="Grupp 8"/>
            <p:cNvGrpSpPr/>
            <p:nvPr/>
          </p:nvGrpSpPr>
          <p:grpSpPr>
            <a:xfrm>
              <a:off x="4617260" y="3474260"/>
              <a:ext cx="1959741" cy="1959741"/>
              <a:chOff x="3779059" y="2308241"/>
              <a:chExt cx="1959741" cy="1959741"/>
            </a:xfrm>
          </p:grpSpPr>
          <p:sp>
            <p:nvSpPr>
              <p:cNvPr id="13" name="Cirkel 12"/>
              <p:cNvSpPr/>
              <p:nvPr/>
            </p:nvSpPr>
            <p:spPr>
              <a:xfrm rot="10800000">
                <a:off x="3779059"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0" name="Grupp 9"/>
            <p:cNvGrpSpPr/>
            <p:nvPr/>
          </p:nvGrpSpPr>
          <p:grpSpPr>
            <a:xfrm>
              <a:off x="2566999" y="3474260"/>
              <a:ext cx="1959742" cy="1959741"/>
              <a:chOff x="1728798" y="2308241"/>
              <a:chExt cx="1959742" cy="1959741"/>
            </a:xfrm>
          </p:grpSpPr>
          <p:sp>
            <p:nvSpPr>
              <p:cNvPr id="11" name="Cirkel 10"/>
              <p:cNvSpPr/>
              <p:nvPr/>
            </p:nvSpPr>
            <p:spPr>
              <a:xfrm rot="16200000">
                <a:off x="1728798"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rgbClr val="FF0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 name="Platshållare för sidfot 2">
            <a:extLst>
              <a:ext uri="{FF2B5EF4-FFF2-40B4-BE49-F238E27FC236}">
                <a16:creationId xmlns:a16="http://schemas.microsoft.com/office/drawing/2014/main" id="{AF1EC7AA-D1CD-4879-BBBF-EA97256B4FCF}"/>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2290682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Miljö </a:t>
            </a:r>
            <a:br>
              <a:rPr lang="sv-SE" sz="2000" dirty="0">
                <a:solidFill>
                  <a:srgbClr val="6CC04A">
                    <a:lumMod val="75000"/>
                  </a:srgbClr>
                </a:solidFill>
              </a:rPr>
            </a:br>
            <a:r>
              <a:rPr lang="sv-SE" dirty="0"/>
              <a:t>Utföra</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1403748395"/>
              </p:ext>
            </p:extLst>
          </p:nvPr>
        </p:nvGraphicFramePr>
        <p:xfrm>
          <a:off x="822960" y="1438733"/>
          <a:ext cx="7467600" cy="457200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Resursplanering</a:t>
                      </a:r>
                    </a:p>
                  </a:txBody>
                  <a:tcPr/>
                </a:tc>
                <a:tc>
                  <a:txBody>
                    <a:bodyPr/>
                    <a:lstStyle/>
                    <a:p>
                      <a:r>
                        <a:rPr lang="sv-SE" sz="1500" dirty="0"/>
                        <a:t>VD</a:t>
                      </a:r>
                      <a:r>
                        <a:rPr lang="sv-SE" sz="1500" baseline="0" dirty="0"/>
                        <a:t> är miljöansvarig och ledningens representant i miljöfrågor. Projektledare hanterar miljöfrågor inom uppdragen. </a:t>
                      </a:r>
                    </a:p>
                    <a:p>
                      <a:r>
                        <a:rPr lang="sv-SE" sz="1500" baseline="0" dirty="0"/>
                        <a:t>Alla medarbetare har ansvar att följa företagspolicyn och fastlagda arbetssätt i det dagliga arbetet.</a:t>
                      </a:r>
                      <a:endParaRPr lang="sv-SE" sz="1500" dirty="0"/>
                    </a:p>
                  </a:txBody>
                  <a:tcPr/>
                </a:tc>
                <a:extLst>
                  <a:ext uri="{0D108BD9-81ED-4DB2-BD59-A6C34878D82A}">
                    <a16:rowId xmlns:a16="http://schemas.microsoft.com/office/drawing/2014/main" val="10000"/>
                  </a:ext>
                </a:extLst>
              </a:tr>
              <a:tr h="370840">
                <a:tc>
                  <a:txBody>
                    <a:bodyPr/>
                    <a:lstStyle/>
                    <a:p>
                      <a:r>
                        <a:rPr lang="sv-SE" dirty="0"/>
                        <a:t>Kompetens</a:t>
                      </a:r>
                    </a:p>
                  </a:txBody>
                  <a:tcPr/>
                </a:tc>
                <a:tc>
                  <a:txBody>
                    <a:bodyPr/>
                    <a:lstStyle/>
                    <a:p>
                      <a:r>
                        <a:rPr lang="sv-SE" sz="1500" dirty="0"/>
                        <a:t>Inför varje uppdrag säkerställer vi rätt</a:t>
                      </a:r>
                      <a:r>
                        <a:rPr lang="sv-SE" sz="1500" baseline="0" dirty="0"/>
                        <a:t> kompetens i samband med resursplanering. Vi utbildar och informerar löpande för att alla ska ha rätt kompetens.</a:t>
                      </a:r>
                      <a:endParaRPr lang="sv-SE" sz="1500" dirty="0"/>
                    </a:p>
                  </a:txBody>
                  <a:tcPr/>
                </a:tc>
                <a:extLst>
                  <a:ext uri="{0D108BD9-81ED-4DB2-BD59-A6C34878D82A}">
                    <a16:rowId xmlns:a16="http://schemas.microsoft.com/office/drawing/2014/main" val="10001"/>
                  </a:ext>
                </a:extLst>
              </a:tr>
              <a:tr h="370840">
                <a:tc>
                  <a:txBody>
                    <a:bodyPr/>
                    <a:lstStyle/>
                    <a:p>
                      <a:r>
                        <a:rPr lang="sv-SE" dirty="0"/>
                        <a:t>Kommunikation</a:t>
                      </a:r>
                    </a:p>
                  </a:txBody>
                  <a:tcPr/>
                </a:tc>
                <a:tc>
                  <a:txBody>
                    <a:bodyPr/>
                    <a:lstStyle/>
                    <a:p>
                      <a:r>
                        <a:rPr lang="sv-SE" sz="1500" dirty="0"/>
                        <a:t>Vi behandlar miljöfrågor vid medarbetarträffar. Externt</a:t>
                      </a:r>
                      <a:r>
                        <a:rPr lang="sv-SE" sz="1500" baseline="0" dirty="0"/>
                        <a:t> ansvarar VD för miljökommunikation. Projektledare sköter kommunikation inom sina uppdrag. Våra viktiga miljöfrågor och vår företagspolicy finns i denna presentation och på vår hemsida.</a:t>
                      </a:r>
                      <a:endParaRPr lang="sv-SE" sz="1500" dirty="0"/>
                    </a:p>
                  </a:txBody>
                  <a:tcPr/>
                </a:tc>
                <a:extLst>
                  <a:ext uri="{0D108BD9-81ED-4DB2-BD59-A6C34878D82A}">
                    <a16:rowId xmlns:a16="http://schemas.microsoft.com/office/drawing/2014/main" val="10002"/>
                  </a:ext>
                </a:extLst>
              </a:tr>
              <a:tr h="370840">
                <a:tc>
                  <a:txBody>
                    <a:bodyPr/>
                    <a:lstStyle/>
                    <a:p>
                      <a:r>
                        <a:rPr lang="sv-SE" dirty="0"/>
                        <a:t>Löpande verksamhet</a:t>
                      </a:r>
                    </a:p>
                  </a:txBody>
                  <a:tcPr/>
                </a:tc>
                <a:tc>
                  <a:txBody>
                    <a:bodyPr/>
                    <a:lstStyle/>
                    <a:p>
                      <a:r>
                        <a:rPr lang="sv-SE" sz="1500" dirty="0"/>
                        <a:t>Miljöfrågor hanteras löpande i det dagliga arbetet vid</a:t>
                      </a:r>
                      <a:r>
                        <a:rPr lang="sv-SE" sz="1500" baseline="0" dirty="0"/>
                        <a:t> exempelvis: Planering av uppdrag, projektering av energieffektiva anläggningar, materialval, avfallshantering, vid inköp material och upphandling av underentreprenörer.</a:t>
                      </a:r>
                      <a:endParaRPr lang="sv-SE" sz="1500" dirty="0"/>
                    </a:p>
                  </a:txBody>
                  <a:tcPr/>
                </a:tc>
                <a:extLst>
                  <a:ext uri="{0D108BD9-81ED-4DB2-BD59-A6C34878D82A}">
                    <a16:rowId xmlns:a16="http://schemas.microsoft.com/office/drawing/2014/main" val="10003"/>
                  </a:ext>
                </a:extLst>
              </a:tr>
              <a:tr h="370840">
                <a:tc>
                  <a:txBody>
                    <a:bodyPr/>
                    <a:lstStyle/>
                    <a:p>
                      <a:r>
                        <a:rPr lang="sv-SE" dirty="0"/>
                        <a:t>Nödläge</a:t>
                      </a:r>
                    </a:p>
                  </a:txBody>
                  <a:tcPr/>
                </a:tc>
                <a:tc>
                  <a:txBody>
                    <a:bodyPr/>
                    <a:lstStyle/>
                    <a:p>
                      <a:r>
                        <a:rPr lang="sv-SE" sz="1500" dirty="0"/>
                        <a:t>Tänkbara nödlägen som kan ha inverkan på miljön beaktas vid intern riskanalys,</a:t>
                      </a:r>
                      <a:r>
                        <a:rPr lang="sv-SE" sz="1500" baseline="0" dirty="0"/>
                        <a:t> samt vid </a:t>
                      </a:r>
                      <a:r>
                        <a:rPr lang="sv-SE" sz="1500" dirty="0"/>
                        <a:t>miljö- och arbetsmiljöanalyser. Beredskap säkerställs och övas.</a:t>
                      </a:r>
                    </a:p>
                  </a:txBody>
                  <a:tcPr/>
                </a:tc>
                <a:extLst>
                  <a:ext uri="{0D108BD9-81ED-4DB2-BD59-A6C34878D82A}">
                    <a16:rowId xmlns:a16="http://schemas.microsoft.com/office/drawing/2014/main" val="10004"/>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17</a:t>
            </a:fld>
            <a:endParaRPr lang="sv-SE"/>
          </a:p>
        </p:txBody>
      </p:sp>
      <p:grpSp>
        <p:nvGrpSpPr>
          <p:cNvPr id="6" name="Grupp 5"/>
          <p:cNvGrpSpPr/>
          <p:nvPr/>
        </p:nvGrpSpPr>
        <p:grpSpPr>
          <a:xfrm>
            <a:off x="7956381" y="260649"/>
            <a:ext cx="864095" cy="864096"/>
            <a:chOff x="2566999" y="1423998"/>
            <a:chExt cx="4010002" cy="4010003"/>
          </a:xfrm>
        </p:grpSpPr>
        <p:grpSp>
          <p:nvGrpSpPr>
            <p:cNvPr id="7" name="Grupp 5"/>
            <p:cNvGrpSpPr/>
            <p:nvPr/>
          </p:nvGrpSpPr>
          <p:grpSpPr>
            <a:xfrm>
              <a:off x="2566999" y="1423998"/>
              <a:ext cx="1959741" cy="1959741"/>
              <a:chOff x="1728798" y="257979"/>
              <a:chExt cx="1959741" cy="1959741"/>
            </a:xfrm>
          </p:grpSpPr>
          <p:sp>
            <p:nvSpPr>
              <p:cNvPr id="17" name="Cirkel 16"/>
              <p:cNvSpPr/>
              <p:nvPr/>
            </p:nvSpPr>
            <p:spPr>
              <a:xfrm>
                <a:off x="1728798"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8" name="Grupp 6"/>
            <p:cNvGrpSpPr/>
            <p:nvPr/>
          </p:nvGrpSpPr>
          <p:grpSpPr>
            <a:xfrm>
              <a:off x="4617260" y="1423998"/>
              <a:ext cx="1959741" cy="1959741"/>
              <a:chOff x="3779059" y="257979"/>
              <a:chExt cx="1959741" cy="1959741"/>
            </a:xfrm>
          </p:grpSpPr>
          <p:sp>
            <p:nvSpPr>
              <p:cNvPr id="15" name="Cirkel 14"/>
              <p:cNvSpPr/>
              <p:nvPr/>
            </p:nvSpPr>
            <p:spPr>
              <a:xfrm rot="5400000">
                <a:off x="3779059"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9" name="Grupp 7"/>
            <p:cNvGrpSpPr/>
            <p:nvPr/>
          </p:nvGrpSpPr>
          <p:grpSpPr>
            <a:xfrm>
              <a:off x="4617260" y="3474260"/>
              <a:ext cx="1959741" cy="1959741"/>
              <a:chOff x="3779059" y="2308241"/>
              <a:chExt cx="1959741" cy="1959741"/>
            </a:xfrm>
          </p:grpSpPr>
          <p:sp>
            <p:nvSpPr>
              <p:cNvPr id="13" name="Cirkel 12"/>
              <p:cNvSpPr/>
              <p:nvPr/>
            </p:nvSpPr>
            <p:spPr>
              <a:xfrm rot="10800000">
                <a:off x="3779059" y="2308241"/>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0" name="Grupp 8"/>
            <p:cNvGrpSpPr/>
            <p:nvPr/>
          </p:nvGrpSpPr>
          <p:grpSpPr>
            <a:xfrm>
              <a:off x="2566999" y="3474260"/>
              <a:ext cx="1959742" cy="1959741"/>
              <a:chOff x="1728798" y="2308241"/>
              <a:chExt cx="1959742" cy="1959741"/>
            </a:xfrm>
          </p:grpSpPr>
          <p:sp>
            <p:nvSpPr>
              <p:cNvPr id="11" name="Cirkel 10"/>
              <p:cNvSpPr/>
              <p:nvPr/>
            </p:nvSpPr>
            <p:spPr>
              <a:xfrm rot="16200000">
                <a:off x="1728798"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1315D500-E437-4E53-9CE3-2E67A9131A11}"/>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388665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Miljö </a:t>
            </a:r>
            <a:br>
              <a:rPr lang="sv-SE" sz="2000" dirty="0">
                <a:solidFill>
                  <a:srgbClr val="6CC04A">
                    <a:lumMod val="75000"/>
                  </a:srgbClr>
                </a:solidFill>
              </a:rPr>
            </a:br>
            <a:r>
              <a:rPr lang="sv-SE" dirty="0"/>
              <a:t>Följa upp</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903853294"/>
              </p:ext>
            </p:extLst>
          </p:nvPr>
        </p:nvGraphicFramePr>
        <p:xfrm>
          <a:off x="822960" y="1438733"/>
          <a:ext cx="7467600" cy="3576320"/>
        </p:xfrm>
        <a:graphic>
          <a:graphicData uri="http://schemas.openxmlformats.org/drawingml/2006/table">
            <a:tbl>
              <a:tblPr firstCol="1" bandRow="1">
                <a:tableStyleId>{5C22544A-7EE6-4342-B048-85BDC9FD1C3A}</a:tableStyleId>
              </a:tblPr>
              <a:tblGrid>
                <a:gridCol w="2328850">
                  <a:extLst>
                    <a:ext uri="{9D8B030D-6E8A-4147-A177-3AD203B41FA5}">
                      <a16:colId xmlns:a16="http://schemas.microsoft.com/office/drawing/2014/main" val="20000"/>
                    </a:ext>
                  </a:extLst>
                </a:gridCol>
                <a:gridCol w="5138750">
                  <a:extLst>
                    <a:ext uri="{9D8B030D-6E8A-4147-A177-3AD203B41FA5}">
                      <a16:colId xmlns:a16="http://schemas.microsoft.com/office/drawing/2014/main" val="20001"/>
                    </a:ext>
                  </a:extLst>
                </a:gridCol>
              </a:tblGrid>
              <a:tr h="370840">
                <a:tc>
                  <a:txBody>
                    <a:bodyPr/>
                    <a:lstStyle/>
                    <a:p>
                      <a:r>
                        <a:rPr lang="sv-SE" dirty="0"/>
                        <a:t>Mäta och följa upp miljöprestanda</a:t>
                      </a:r>
                    </a:p>
                  </a:txBody>
                  <a:tcPr/>
                </a:tc>
                <a:tc>
                  <a:txBody>
                    <a:bodyPr/>
                    <a:lstStyle/>
                    <a:p>
                      <a:r>
                        <a:rPr lang="sv-SE" dirty="0"/>
                        <a:t>Vi följer upp våra miljömål vid mål- och strategitimmar.</a:t>
                      </a:r>
                    </a:p>
                  </a:txBody>
                  <a:tcPr/>
                </a:tc>
                <a:extLst>
                  <a:ext uri="{0D108BD9-81ED-4DB2-BD59-A6C34878D82A}">
                    <a16:rowId xmlns:a16="http://schemas.microsoft.com/office/drawing/2014/main" val="10000"/>
                  </a:ext>
                </a:extLst>
              </a:tr>
              <a:tr h="370840">
                <a:tc>
                  <a:txBody>
                    <a:bodyPr/>
                    <a:lstStyle/>
                    <a:p>
                      <a:r>
                        <a:rPr lang="sv-SE" dirty="0"/>
                        <a:t>Lagefterlevnad</a:t>
                      </a:r>
                    </a:p>
                  </a:txBody>
                  <a:tcPr/>
                </a:tc>
                <a:tc>
                  <a:txBody>
                    <a:bodyPr/>
                    <a:lstStyle/>
                    <a:p>
                      <a:r>
                        <a:rPr lang="sv-SE" dirty="0"/>
                        <a:t>Vi följer upp lagefterlevnad vid genomgång av </a:t>
                      </a:r>
                      <a:r>
                        <a:rPr lang="sv-SE" baseline="0" dirty="0"/>
                        <a:t>aktuell laglista.</a:t>
                      </a:r>
                      <a:endParaRPr lang="sv-SE" dirty="0"/>
                    </a:p>
                  </a:txBody>
                  <a:tcPr/>
                </a:tc>
                <a:extLst>
                  <a:ext uri="{0D108BD9-81ED-4DB2-BD59-A6C34878D82A}">
                    <a16:rowId xmlns:a16="http://schemas.microsoft.com/office/drawing/2014/main" val="10001"/>
                  </a:ext>
                </a:extLst>
              </a:tr>
              <a:tr h="370840">
                <a:tc>
                  <a:txBody>
                    <a:bodyPr/>
                    <a:lstStyle/>
                    <a:p>
                      <a:r>
                        <a:rPr lang="sv-SE" dirty="0"/>
                        <a:t>Avvikelsehantering</a:t>
                      </a:r>
                    </a:p>
                  </a:txBody>
                  <a:tcPr/>
                </a:tc>
                <a:tc>
                  <a:txBody>
                    <a:bodyPr/>
                    <a:lstStyle/>
                    <a:p>
                      <a:r>
                        <a:rPr lang="sv-SE" dirty="0"/>
                        <a:t>Avvikelsehantering</a:t>
                      </a:r>
                      <a:r>
                        <a:rPr lang="sv-SE" baseline="0" dirty="0"/>
                        <a:t> sker dels genom ÄTA, dels egna avvikelser som hanteras enligt arbetssätt för ständiga förbättringar.</a:t>
                      </a:r>
                      <a:endParaRPr lang="sv-SE" dirty="0"/>
                    </a:p>
                  </a:txBody>
                  <a:tcPr/>
                </a:tc>
                <a:extLst>
                  <a:ext uri="{0D108BD9-81ED-4DB2-BD59-A6C34878D82A}">
                    <a16:rowId xmlns:a16="http://schemas.microsoft.com/office/drawing/2014/main" val="10002"/>
                  </a:ext>
                </a:extLst>
              </a:tr>
              <a:tr h="370840">
                <a:tc>
                  <a:txBody>
                    <a:bodyPr/>
                    <a:lstStyle/>
                    <a:p>
                      <a:r>
                        <a:rPr lang="sv-SE" dirty="0"/>
                        <a:t>Dokumentation</a:t>
                      </a:r>
                    </a:p>
                  </a:txBody>
                  <a:tcPr/>
                </a:tc>
                <a:tc>
                  <a:txBody>
                    <a:bodyPr/>
                    <a:lstStyle/>
                    <a:p>
                      <a:r>
                        <a:rPr lang="sv-SE" dirty="0"/>
                        <a:t>Görs enligt arbetssätt för dokumentstyrning.</a:t>
                      </a:r>
                    </a:p>
                  </a:txBody>
                  <a:tcPr/>
                </a:tc>
                <a:extLst>
                  <a:ext uri="{0D108BD9-81ED-4DB2-BD59-A6C34878D82A}">
                    <a16:rowId xmlns:a16="http://schemas.microsoft.com/office/drawing/2014/main" val="10003"/>
                  </a:ext>
                </a:extLst>
              </a:tr>
              <a:tr h="370840">
                <a:tc>
                  <a:txBody>
                    <a:bodyPr/>
                    <a:lstStyle/>
                    <a:p>
                      <a:r>
                        <a:rPr lang="sv-SE" dirty="0"/>
                        <a:t>Förbättringsdagar</a:t>
                      </a:r>
                    </a:p>
                    <a:p>
                      <a:r>
                        <a:rPr lang="sv-SE" dirty="0"/>
                        <a:t>(intern</a:t>
                      </a:r>
                      <a:r>
                        <a:rPr lang="sv-SE" baseline="0" dirty="0"/>
                        <a:t> revision)</a:t>
                      </a:r>
                      <a:endParaRPr lang="sv-SE" dirty="0"/>
                    </a:p>
                  </a:txBody>
                  <a:tcPr/>
                </a:tc>
                <a:tc>
                  <a:txBody>
                    <a:bodyPr/>
                    <a:lstStyle/>
                    <a:p>
                      <a:r>
                        <a:rPr lang="sv-SE" dirty="0"/>
                        <a:t>Förbättringsdagar genomförs årligen enligt vår årsplan.</a:t>
                      </a:r>
                    </a:p>
                  </a:txBody>
                  <a:tcPr/>
                </a:tc>
                <a:extLst>
                  <a:ext uri="{0D108BD9-81ED-4DB2-BD59-A6C34878D82A}">
                    <a16:rowId xmlns:a16="http://schemas.microsoft.com/office/drawing/2014/main" val="10004"/>
                  </a:ext>
                </a:extLst>
              </a:tr>
              <a:tr h="370840">
                <a:tc>
                  <a:txBody>
                    <a:bodyPr/>
                    <a:lstStyle/>
                    <a:p>
                      <a:r>
                        <a:rPr lang="sv-SE" dirty="0"/>
                        <a:t>Kemikalier</a:t>
                      </a:r>
                    </a:p>
                  </a:txBody>
                  <a:tcPr/>
                </a:tc>
                <a:tc>
                  <a:txBody>
                    <a:bodyPr/>
                    <a:lstStyle/>
                    <a:p>
                      <a:r>
                        <a:rPr lang="sv-SE" dirty="0"/>
                        <a:t>Årlig kemikalieinventering.</a:t>
                      </a:r>
                    </a:p>
                  </a:txBody>
                  <a:tcPr/>
                </a:tc>
                <a:extLst>
                  <a:ext uri="{0D108BD9-81ED-4DB2-BD59-A6C34878D82A}">
                    <a16:rowId xmlns:a16="http://schemas.microsoft.com/office/drawing/2014/main" val="199200102"/>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18</a:t>
            </a:fld>
            <a:endParaRPr lang="sv-SE"/>
          </a:p>
        </p:txBody>
      </p:sp>
      <p:grpSp>
        <p:nvGrpSpPr>
          <p:cNvPr id="6" name="Grupp 5"/>
          <p:cNvGrpSpPr/>
          <p:nvPr/>
        </p:nvGrpSpPr>
        <p:grpSpPr>
          <a:xfrm>
            <a:off x="7956381" y="260649"/>
            <a:ext cx="864095" cy="864096"/>
            <a:chOff x="2566999" y="1423998"/>
            <a:chExt cx="4010002" cy="4010003"/>
          </a:xfrm>
        </p:grpSpPr>
        <p:grpSp>
          <p:nvGrpSpPr>
            <p:cNvPr id="7" name="Grupp 5"/>
            <p:cNvGrpSpPr/>
            <p:nvPr/>
          </p:nvGrpSpPr>
          <p:grpSpPr>
            <a:xfrm>
              <a:off x="2566999" y="1423998"/>
              <a:ext cx="1959741" cy="1959741"/>
              <a:chOff x="1728798" y="257979"/>
              <a:chExt cx="1959741" cy="1959741"/>
            </a:xfrm>
          </p:grpSpPr>
          <p:sp>
            <p:nvSpPr>
              <p:cNvPr id="17" name="Cirkel 16"/>
              <p:cNvSpPr/>
              <p:nvPr/>
            </p:nvSpPr>
            <p:spPr>
              <a:xfrm>
                <a:off x="1728798"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8" name="Grupp 6"/>
            <p:cNvGrpSpPr/>
            <p:nvPr/>
          </p:nvGrpSpPr>
          <p:grpSpPr>
            <a:xfrm>
              <a:off x="4617260" y="1423998"/>
              <a:ext cx="1959741" cy="1959741"/>
              <a:chOff x="3779059" y="257979"/>
              <a:chExt cx="1959741" cy="1959741"/>
            </a:xfrm>
          </p:grpSpPr>
          <p:sp>
            <p:nvSpPr>
              <p:cNvPr id="15" name="Cirkel 14"/>
              <p:cNvSpPr/>
              <p:nvPr/>
            </p:nvSpPr>
            <p:spPr>
              <a:xfrm rot="5400000">
                <a:off x="3779059"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9" name="Grupp 7"/>
            <p:cNvGrpSpPr/>
            <p:nvPr/>
          </p:nvGrpSpPr>
          <p:grpSpPr>
            <a:xfrm>
              <a:off x="4617260" y="3474260"/>
              <a:ext cx="1959741" cy="1959741"/>
              <a:chOff x="3779059" y="2308241"/>
              <a:chExt cx="1959741" cy="1959741"/>
            </a:xfrm>
          </p:grpSpPr>
          <p:sp>
            <p:nvSpPr>
              <p:cNvPr id="13" name="Cirkel 12"/>
              <p:cNvSpPr/>
              <p:nvPr/>
            </p:nvSpPr>
            <p:spPr>
              <a:xfrm rot="10800000">
                <a:off x="3779059"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0" name="Grupp 8"/>
            <p:cNvGrpSpPr/>
            <p:nvPr/>
          </p:nvGrpSpPr>
          <p:grpSpPr>
            <a:xfrm>
              <a:off x="2566999" y="3474260"/>
              <a:ext cx="1959742" cy="1959741"/>
              <a:chOff x="1728798" y="2308241"/>
              <a:chExt cx="1959742" cy="1959741"/>
            </a:xfrm>
          </p:grpSpPr>
          <p:sp>
            <p:nvSpPr>
              <p:cNvPr id="11" name="Cirkel 10"/>
              <p:cNvSpPr/>
              <p:nvPr/>
            </p:nvSpPr>
            <p:spPr>
              <a:xfrm rot="16200000">
                <a:off x="1728798" y="2308241"/>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1A375341-0601-46F6-9045-325C17635678}"/>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79633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Miljö </a:t>
            </a:r>
            <a:br>
              <a:rPr lang="sv-SE" sz="2000" dirty="0">
                <a:solidFill>
                  <a:srgbClr val="6CC04A">
                    <a:lumMod val="75000"/>
                  </a:srgbClr>
                </a:solidFill>
              </a:rPr>
            </a:br>
            <a:r>
              <a:rPr lang="sv-SE" dirty="0"/>
              <a:t>Förbättra</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4029754621"/>
              </p:ext>
            </p:extLst>
          </p:nvPr>
        </p:nvGraphicFramePr>
        <p:xfrm>
          <a:off x="822960" y="1438733"/>
          <a:ext cx="7467600" cy="310896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Mål- och strategitimma</a:t>
                      </a:r>
                    </a:p>
                  </a:txBody>
                  <a:tcPr/>
                </a:tc>
                <a:tc>
                  <a:txBody>
                    <a:bodyPr/>
                    <a:lstStyle/>
                    <a:p>
                      <a:r>
                        <a:rPr lang="sv-SE" dirty="0"/>
                        <a:t>Utvärdering av ledningssystemet och övergripande förslag till förbättringar görs</a:t>
                      </a:r>
                      <a:r>
                        <a:rPr lang="sv-SE" baseline="0" dirty="0"/>
                        <a:t> vid mål- och strategitimmar (ledningens genomgång).</a:t>
                      </a:r>
                      <a:endParaRPr lang="sv-SE" dirty="0"/>
                    </a:p>
                  </a:txBody>
                  <a:tcPr/>
                </a:tc>
                <a:extLst>
                  <a:ext uri="{0D108BD9-81ED-4DB2-BD59-A6C34878D82A}">
                    <a16:rowId xmlns:a16="http://schemas.microsoft.com/office/drawing/2014/main" val="10000"/>
                  </a:ext>
                </a:extLst>
              </a:tr>
              <a:tr h="370840">
                <a:tc>
                  <a:txBody>
                    <a:bodyPr/>
                    <a:lstStyle/>
                    <a:p>
                      <a:r>
                        <a:rPr lang="sv-SE" dirty="0"/>
                        <a:t>Ständiga</a:t>
                      </a:r>
                      <a:r>
                        <a:rPr lang="sv-SE" baseline="0" dirty="0"/>
                        <a:t> förbättringar</a:t>
                      </a:r>
                      <a:endParaRPr lang="sv-SE" dirty="0"/>
                    </a:p>
                  </a:txBody>
                  <a:tcPr/>
                </a:tc>
                <a:tc>
                  <a:txBody>
                    <a:bodyPr/>
                    <a:lstStyle/>
                    <a:p>
                      <a:r>
                        <a:rPr lang="sv-SE" dirty="0"/>
                        <a:t>Alla är delaktiga i ständiga förbättringar enligt</a:t>
                      </a:r>
                      <a:r>
                        <a:rPr lang="sv-SE" baseline="0" dirty="0"/>
                        <a:t> fastlagt arbetssätt. I stort och smått.</a:t>
                      </a:r>
                      <a:endParaRPr lang="sv-SE" dirty="0"/>
                    </a:p>
                  </a:txBody>
                  <a:tcPr/>
                </a:tc>
                <a:extLst>
                  <a:ext uri="{0D108BD9-81ED-4DB2-BD59-A6C34878D82A}">
                    <a16:rowId xmlns:a16="http://schemas.microsoft.com/office/drawing/2014/main" val="10001"/>
                  </a:ext>
                </a:extLst>
              </a:tr>
              <a:tr h="370840">
                <a:tc>
                  <a:txBody>
                    <a:bodyPr/>
                    <a:lstStyle/>
                    <a:p>
                      <a:r>
                        <a:rPr lang="sv-SE" dirty="0"/>
                        <a:t>Externa</a:t>
                      </a:r>
                      <a:r>
                        <a:rPr lang="sv-SE" baseline="0" dirty="0"/>
                        <a:t> synpunkter</a:t>
                      </a:r>
                      <a:endParaRPr lang="sv-SE" dirty="0"/>
                    </a:p>
                  </a:txBody>
                  <a:tcPr/>
                </a:tc>
                <a:tc>
                  <a:txBody>
                    <a:bodyPr/>
                    <a:lstStyle/>
                    <a:p>
                      <a:r>
                        <a:rPr lang="sv-SE" sz="1800" dirty="0"/>
                        <a:t>Beröm, frågor, klagomål och synpunkter </a:t>
                      </a:r>
                      <a:r>
                        <a:rPr lang="sv-SE" sz="1800" baseline="0" dirty="0"/>
                        <a:t>från kunder och andra intressenter </a:t>
                      </a:r>
                      <a:r>
                        <a:rPr lang="sv-SE" baseline="0" dirty="0"/>
                        <a:t>är en viktig källa till förbättring.</a:t>
                      </a:r>
                      <a:r>
                        <a:rPr lang="sv-SE" baseline="0" dirty="0">
                          <a:solidFill>
                            <a:srgbClr val="C00000"/>
                          </a:solidFill>
                        </a:rPr>
                        <a:t> </a:t>
                      </a:r>
                      <a:r>
                        <a:rPr lang="sv-SE" baseline="0" dirty="0"/>
                        <a:t>Registreras i System C2.</a:t>
                      </a:r>
                      <a:endParaRPr lang="sv-SE" dirty="0">
                        <a:solidFill>
                          <a:srgbClr val="C00000"/>
                        </a:solidFill>
                      </a:endParaRPr>
                    </a:p>
                  </a:txBody>
                  <a:tcPr/>
                </a:tc>
                <a:extLst>
                  <a:ext uri="{0D108BD9-81ED-4DB2-BD59-A6C34878D82A}">
                    <a16:rowId xmlns:a16="http://schemas.microsoft.com/office/drawing/2014/main" val="10002"/>
                  </a:ext>
                </a:extLst>
              </a:tr>
              <a:tr h="370840">
                <a:tc>
                  <a:txBody>
                    <a:bodyPr/>
                    <a:lstStyle/>
                    <a:p>
                      <a:r>
                        <a:rPr lang="sv-SE" dirty="0"/>
                        <a:t>Kemikalier</a:t>
                      </a:r>
                    </a:p>
                  </a:txBody>
                  <a:tcPr/>
                </a:tc>
                <a:tc>
                  <a:txBody>
                    <a:bodyPr/>
                    <a:lstStyle/>
                    <a:p>
                      <a:r>
                        <a:rPr lang="sv-SE" dirty="0">
                          <a:solidFill>
                            <a:schemeClr val="tx1"/>
                          </a:solidFill>
                        </a:rPr>
                        <a:t>Baserat på inventering och riskbedömning, hitta alternativ.</a:t>
                      </a:r>
                    </a:p>
                  </a:txBody>
                  <a:tcPr/>
                </a:tc>
                <a:extLst>
                  <a:ext uri="{0D108BD9-81ED-4DB2-BD59-A6C34878D82A}">
                    <a16:rowId xmlns:a16="http://schemas.microsoft.com/office/drawing/2014/main" val="1813164328"/>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19</a:t>
            </a:fld>
            <a:endParaRPr lang="sv-SE"/>
          </a:p>
        </p:txBody>
      </p:sp>
      <p:grpSp>
        <p:nvGrpSpPr>
          <p:cNvPr id="6" name="Grupp 5"/>
          <p:cNvGrpSpPr/>
          <p:nvPr/>
        </p:nvGrpSpPr>
        <p:grpSpPr>
          <a:xfrm>
            <a:off x="7956381" y="260649"/>
            <a:ext cx="864095" cy="864096"/>
            <a:chOff x="2566999" y="1423998"/>
            <a:chExt cx="4010002" cy="4010003"/>
          </a:xfrm>
        </p:grpSpPr>
        <p:grpSp>
          <p:nvGrpSpPr>
            <p:cNvPr id="7" name="Grupp 5"/>
            <p:cNvGrpSpPr/>
            <p:nvPr/>
          </p:nvGrpSpPr>
          <p:grpSpPr>
            <a:xfrm>
              <a:off x="2566999" y="1423998"/>
              <a:ext cx="1959741" cy="1959741"/>
              <a:chOff x="1728798" y="257979"/>
              <a:chExt cx="1959741" cy="1959741"/>
            </a:xfrm>
          </p:grpSpPr>
          <p:sp>
            <p:nvSpPr>
              <p:cNvPr id="17" name="Cirkel 16"/>
              <p:cNvSpPr/>
              <p:nvPr/>
            </p:nvSpPr>
            <p:spPr>
              <a:xfrm>
                <a:off x="1728798" y="257979"/>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8" name="Grupp 6"/>
            <p:cNvGrpSpPr/>
            <p:nvPr/>
          </p:nvGrpSpPr>
          <p:grpSpPr>
            <a:xfrm>
              <a:off x="4617260" y="1423998"/>
              <a:ext cx="1959741" cy="1959741"/>
              <a:chOff x="3779059" y="257979"/>
              <a:chExt cx="1959741" cy="1959741"/>
            </a:xfrm>
          </p:grpSpPr>
          <p:sp>
            <p:nvSpPr>
              <p:cNvPr id="15" name="Cirkel 14"/>
              <p:cNvSpPr/>
              <p:nvPr/>
            </p:nvSpPr>
            <p:spPr>
              <a:xfrm rot="5400000">
                <a:off x="3779059"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9" name="Grupp 7"/>
            <p:cNvGrpSpPr/>
            <p:nvPr/>
          </p:nvGrpSpPr>
          <p:grpSpPr>
            <a:xfrm>
              <a:off x="4617260" y="3474260"/>
              <a:ext cx="1959741" cy="1959741"/>
              <a:chOff x="3779059" y="2308241"/>
              <a:chExt cx="1959741" cy="1959741"/>
            </a:xfrm>
          </p:grpSpPr>
          <p:sp>
            <p:nvSpPr>
              <p:cNvPr id="13" name="Cirkel 12"/>
              <p:cNvSpPr/>
              <p:nvPr/>
            </p:nvSpPr>
            <p:spPr>
              <a:xfrm rot="10800000">
                <a:off x="3779059"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0" name="Grupp 8"/>
            <p:cNvGrpSpPr/>
            <p:nvPr/>
          </p:nvGrpSpPr>
          <p:grpSpPr>
            <a:xfrm>
              <a:off x="2566999" y="3474260"/>
              <a:ext cx="1959742" cy="1959741"/>
              <a:chOff x="1728798" y="2308241"/>
              <a:chExt cx="1959742" cy="1959741"/>
            </a:xfrm>
          </p:grpSpPr>
          <p:sp>
            <p:nvSpPr>
              <p:cNvPr id="11" name="Cirkel 10"/>
              <p:cNvSpPr/>
              <p:nvPr/>
            </p:nvSpPr>
            <p:spPr>
              <a:xfrm rot="16200000">
                <a:off x="1728798"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7E5E22BB-9CB7-44FE-BDDD-332D7799B876}"/>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531617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normAutofit/>
          </a:bodyPr>
          <a:lstStyle/>
          <a:p>
            <a:r>
              <a:rPr lang="sv-SE" dirty="0"/>
              <a:t>Innehåll</a:t>
            </a:r>
          </a:p>
        </p:txBody>
      </p:sp>
      <p:sp>
        <p:nvSpPr>
          <p:cNvPr id="3" name="Platshållare för innehåll 2"/>
          <p:cNvSpPr>
            <a:spLocks noGrp="1"/>
          </p:cNvSpPr>
          <p:nvPr>
            <p:ph idx="1"/>
          </p:nvPr>
        </p:nvSpPr>
        <p:spPr/>
        <p:txBody>
          <a:bodyPr>
            <a:normAutofit/>
          </a:bodyPr>
          <a:lstStyle/>
          <a:p>
            <a:pPr marL="265113" indent="-265113">
              <a:buFont typeface="Wingdings" panose="05000000000000000000" pitchFamily="2" charset="2"/>
              <a:buChar char="§"/>
            </a:pPr>
            <a:r>
              <a:rPr lang="sv-SE" sz="2400" dirty="0"/>
              <a:t>Grunden för ett levande system</a:t>
            </a:r>
          </a:p>
          <a:p>
            <a:pPr marL="265113" indent="-265113">
              <a:buFont typeface="Wingdings" panose="05000000000000000000" pitchFamily="2" charset="2"/>
              <a:buChar char="§"/>
            </a:pPr>
            <a:r>
              <a:rPr lang="sv-SE" sz="2400" dirty="0"/>
              <a:t>Organisation och policy</a:t>
            </a:r>
          </a:p>
          <a:p>
            <a:pPr marL="265113" indent="-265113">
              <a:buFont typeface="Wingdings" panose="05000000000000000000" pitchFamily="2" charset="2"/>
              <a:buChar char="§"/>
            </a:pPr>
            <a:r>
              <a:rPr lang="sv-SE" sz="2400" dirty="0"/>
              <a:t>Kvalitetssäkring i uppdrag</a:t>
            </a:r>
          </a:p>
          <a:p>
            <a:pPr marL="265113" indent="-265113">
              <a:buFont typeface="Wingdings" panose="05000000000000000000" pitchFamily="2" charset="2"/>
              <a:buChar char="§"/>
            </a:pPr>
            <a:r>
              <a:rPr lang="sv-SE" sz="2400" dirty="0"/>
              <a:t>Vårt miljöarbete</a:t>
            </a:r>
          </a:p>
          <a:p>
            <a:pPr marL="265113" indent="-265113">
              <a:buFont typeface="Wingdings" panose="05000000000000000000" pitchFamily="2" charset="2"/>
              <a:buChar char="§"/>
            </a:pPr>
            <a:r>
              <a:rPr lang="sv-SE" sz="2400" dirty="0"/>
              <a:t>Vårt arbetsmiljöarbete</a:t>
            </a:r>
          </a:p>
          <a:p>
            <a:pPr>
              <a:buFont typeface="Wingdings" panose="05000000000000000000" pitchFamily="2" charset="2"/>
              <a:buChar char="§"/>
            </a:pPr>
            <a:endParaRPr lang="sv-SE" sz="2400" dirty="0"/>
          </a:p>
          <a:p>
            <a:pPr>
              <a:buFont typeface="Wingdings" panose="05000000000000000000" pitchFamily="2" charset="2"/>
              <a:buChar char="§"/>
            </a:pPr>
            <a:endParaRPr lang="sv-SE" sz="2400" dirty="0"/>
          </a:p>
        </p:txBody>
      </p:sp>
      <p:sp>
        <p:nvSpPr>
          <p:cNvPr id="10" name="Platshållare för bildnummer 9"/>
          <p:cNvSpPr>
            <a:spLocks noGrp="1"/>
          </p:cNvSpPr>
          <p:nvPr>
            <p:ph type="sldNum" sz="quarter" idx="12"/>
          </p:nvPr>
        </p:nvSpPr>
        <p:spPr>
          <a:xfrm>
            <a:off x="39815" y="6459789"/>
            <a:ext cx="387314" cy="365125"/>
          </a:xfrm>
        </p:spPr>
        <p:txBody>
          <a:bodyPr>
            <a:normAutofit/>
          </a:bodyPr>
          <a:lstStyle/>
          <a:p>
            <a:fld id="{A2B0403F-A1E2-4C20-BD3B-C3E5663E8CAA}" type="slidenum">
              <a:rPr lang="sv-SE" smtClean="0"/>
              <a:pPr/>
              <a:t>2</a:t>
            </a:fld>
            <a:endParaRPr lang="sv-SE"/>
          </a:p>
        </p:txBody>
      </p:sp>
      <p:sp>
        <p:nvSpPr>
          <p:cNvPr id="4" name="Platshållare för sidfot 3">
            <a:extLst>
              <a:ext uri="{FF2B5EF4-FFF2-40B4-BE49-F238E27FC236}">
                <a16:creationId xmlns:a16="http://schemas.microsoft.com/office/drawing/2014/main" id="{ADA58F2B-BDBA-4571-ABBD-0C991F584D10}"/>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267680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lstStyle/>
          <a:p>
            <a:r>
              <a:rPr lang="sv-SE" dirty="0"/>
              <a:t>Våra viktiga miljöfrågor</a:t>
            </a:r>
            <a:endParaRPr lang="sv-SE" dirty="0">
              <a:solidFill>
                <a:srgbClr val="C00000"/>
              </a:solidFill>
            </a:endParaRPr>
          </a:p>
        </p:txBody>
      </p:sp>
      <p:sp>
        <p:nvSpPr>
          <p:cNvPr id="3" name="Platshållare för innehåll 2"/>
          <p:cNvSpPr>
            <a:spLocks noGrp="1"/>
          </p:cNvSpPr>
          <p:nvPr>
            <p:ph idx="1"/>
          </p:nvPr>
        </p:nvSpPr>
        <p:spPr/>
        <p:txBody>
          <a:bodyPr/>
          <a:lstStyle/>
          <a:p>
            <a:r>
              <a:rPr lang="sv-SE" dirty="0"/>
              <a:t>Projektering av energieffektiva anläggningar.</a:t>
            </a:r>
          </a:p>
          <a:p>
            <a:r>
              <a:rPr lang="sv-SE" dirty="0"/>
              <a:t>Utsläpp egna transporter.</a:t>
            </a:r>
          </a:p>
          <a:p>
            <a:r>
              <a:rPr lang="sv-SE" dirty="0"/>
              <a:t>Korrekt och optimal avfallshantering.</a:t>
            </a:r>
          </a:p>
          <a:p>
            <a:endParaRPr lang="sv-SE" dirty="0"/>
          </a:p>
          <a:p>
            <a:r>
              <a:rPr lang="sv-SE" dirty="0"/>
              <a:t>Miljösäkring i uppdrag:</a:t>
            </a:r>
          </a:p>
          <a:p>
            <a:pPr marL="578358" lvl="1" indent="-285750">
              <a:buFont typeface="Arial" panose="020B0604020202020204" pitchFamily="34" charset="0"/>
              <a:buChar char="•"/>
            </a:pPr>
            <a:r>
              <a:rPr lang="sv-SE" dirty="0"/>
              <a:t>Vi upprättar alltid projektplaner (KMA) vid entreprenader. </a:t>
            </a:r>
          </a:p>
          <a:p>
            <a:pPr marL="578358" lvl="1" indent="-285750">
              <a:buFont typeface="Arial" panose="020B0604020202020204" pitchFamily="34" charset="0"/>
              <a:buChar char="•"/>
            </a:pPr>
            <a:r>
              <a:rPr lang="sv-SE" dirty="0"/>
              <a:t>Checklista miljö – uppdrag. </a:t>
            </a:r>
          </a:p>
          <a:p>
            <a:endParaRPr lang="sv-SE" dirty="0"/>
          </a:p>
          <a:p>
            <a:endParaRPr lang="sv-SE" dirty="0"/>
          </a:p>
        </p:txBody>
      </p:sp>
      <p:sp>
        <p:nvSpPr>
          <p:cNvPr id="4" name="Platshållare för bildnummer 3"/>
          <p:cNvSpPr>
            <a:spLocks noGrp="1"/>
          </p:cNvSpPr>
          <p:nvPr>
            <p:ph type="sldNum" sz="quarter" idx="12"/>
          </p:nvPr>
        </p:nvSpPr>
        <p:spPr/>
        <p:txBody>
          <a:bodyPr/>
          <a:lstStyle/>
          <a:p>
            <a:fld id="{A2B0403F-A1E2-4C20-BD3B-C3E5663E8CAA}" type="slidenum">
              <a:rPr lang="sv-SE" smtClean="0"/>
              <a:pPr/>
              <a:t>20</a:t>
            </a:fld>
            <a:endParaRPr lang="sv-SE"/>
          </a:p>
        </p:txBody>
      </p:sp>
      <p:sp>
        <p:nvSpPr>
          <p:cNvPr id="5" name="Platshållare för sidfot 4">
            <a:extLst>
              <a:ext uri="{FF2B5EF4-FFF2-40B4-BE49-F238E27FC236}">
                <a16:creationId xmlns:a16="http://schemas.microsoft.com/office/drawing/2014/main" id="{B43FAF28-A08E-4292-9C67-BFDFEAEBE538}"/>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3029043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lstStyle/>
          <a:p>
            <a:r>
              <a:rPr lang="sv-SE" dirty="0"/>
              <a:t>Detta gör vi för miljön </a:t>
            </a:r>
            <a:r>
              <a:rPr lang="sv-SE" sz="2400" dirty="0">
                <a:solidFill>
                  <a:prstClr val="black">
                    <a:lumMod val="75000"/>
                    <a:lumOff val="25000"/>
                  </a:prstClr>
                </a:solidFill>
              </a:rPr>
              <a:t>bild 1(2)</a:t>
            </a:r>
            <a:endParaRPr lang="sv-SE" dirty="0">
              <a:solidFill>
                <a:srgbClr val="C00000"/>
              </a:solidFill>
            </a:endParaRPr>
          </a:p>
        </p:txBody>
      </p:sp>
      <p:sp>
        <p:nvSpPr>
          <p:cNvPr id="4" name="Platshållare för bildnummer 3"/>
          <p:cNvSpPr>
            <a:spLocks noGrp="1"/>
          </p:cNvSpPr>
          <p:nvPr>
            <p:ph type="sldNum" sz="quarter" idx="12"/>
          </p:nvPr>
        </p:nvSpPr>
        <p:spPr/>
        <p:txBody>
          <a:bodyPr/>
          <a:lstStyle/>
          <a:p>
            <a:fld id="{A2B0403F-A1E2-4C20-BD3B-C3E5663E8CAA}" type="slidenum">
              <a:rPr lang="sv-SE" smtClean="0"/>
              <a:pPr/>
              <a:t>21</a:t>
            </a:fld>
            <a:endParaRPr lang="sv-SE"/>
          </a:p>
        </p:txBody>
      </p:sp>
      <p:graphicFrame>
        <p:nvGraphicFramePr>
          <p:cNvPr id="8" name="Platshållare för innehåll 4"/>
          <p:cNvGraphicFramePr>
            <a:graphicFrameLocks/>
          </p:cNvGraphicFramePr>
          <p:nvPr>
            <p:extLst>
              <p:ext uri="{D42A27DB-BD31-4B8C-83A1-F6EECF244321}">
                <p14:modId xmlns:p14="http://schemas.microsoft.com/office/powerpoint/2010/main" val="3984450640"/>
              </p:ext>
            </p:extLst>
          </p:nvPr>
        </p:nvGraphicFramePr>
        <p:xfrm>
          <a:off x="820345" y="1412776"/>
          <a:ext cx="7467600" cy="329184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Energiförbrukning</a:t>
                      </a:r>
                    </a:p>
                    <a:p>
                      <a:r>
                        <a:rPr lang="sv-SE" dirty="0"/>
                        <a:t>- Uppdrag</a:t>
                      </a:r>
                    </a:p>
                  </a:txBody>
                  <a:tcPr/>
                </a:tc>
                <a:tc>
                  <a:txBody>
                    <a:bodyPr/>
                    <a:lstStyle/>
                    <a:p>
                      <a:pPr marL="0" indent="0">
                        <a:buFont typeface="Arial" pitchFamily="34" charset="0"/>
                        <a:buNone/>
                      </a:pPr>
                      <a:r>
                        <a:rPr lang="sv-SE" dirty="0"/>
                        <a:t>Vid försäljning och projektering, verka för:</a:t>
                      </a:r>
                    </a:p>
                    <a:p>
                      <a:pPr marL="176213" indent="-176213">
                        <a:buFont typeface="Arial" pitchFamily="34" charset="0"/>
                        <a:buChar char="•"/>
                      </a:pPr>
                      <a:r>
                        <a:rPr lang="sv-SE" dirty="0"/>
                        <a:t>Närvaro-/frånvaro-</a:t>
                      </a:r>
                      <a:r>
                        <a:rPr lang="sv-SE" baseline="0" dirty="0"/>
                        <a:t> och tidsstyrning.</a:t>
                      </a:r>
                    </a:p>
                    <a:p>
                      <a:pPr marL="176213" indent="-176213">
                        <a:buFont typeface="Arial" pitchFamily="34" charset="0"/>
                        <a:buChar char="•"/>
                      </a:pPr>
                      <a:r>
                        <a:rPr lang="sv-SE" baseline="0" dirty="0"/>
                        <a:t>Samverkan med ventilationsprojektörer.</a:t>
                      </a:r>
                    </a:p>
                    <a:p>
                      <a:pPr marL="176213" indent="-176213">
                        <a:buFont typeface="Arial" pitchFamily="34" charset="0"/>
                        <a:buChar char="•"/>
                      </a:pPr>
                      <a:r>
                        <a:rPr lang="sv-SE" baseline="0" dirty="0"/>
                        <a:t>Samverkan med belysningsleverantörer.</a:t>
                      </a:r>
                      <a:endParaRPr lang="sv-SE" dirty="0"/>
                    </a:p>
                  </a:txBody>
                  <a:tcPr/>
                </a:tc>
                <a:extLst>
                  <a:ext uri="{0D108BD9-81ED-4DB2-BD59-A6C34878D82A}">
                    <a16:rowId xmlns:a16="http://schemas.microsoft.com/office/drawing/2014/main" val="10000"/>
                  </a:ext>
                </a:extLst>
              </a:tr>
              <a:tr h="370840">
                <a:tc>
                  <a:txBody>
                    <a:bodyPr/>
                    <a:lstStyle/>
                    <a:p>
                      <a:r>
                        <a:rPr lang="sv-SE" dirty="0"/>
                        <a:t>Energiförbrukning</a:t>
                      </a:r>
                    </a:p>
                    <a:p>
                      <a:r>
                        <a:rPr lang="sv-SE" dirty="0"/>
                        <a:t>- Egna lokaler</a:t>
                      </a:r>
                    </a:p>
                    <a:p>
                      <a:endParaRPr lang="sv-SE" dirty="0"/>
                    </a:p>
                  </a:txBody>
                  <a:tcPr/>
                </a:tc>
                <a:tc>
                  <a:txBody>
                    <a:bodyPr/>
                    <a:lstStyle/>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Moderna el- och VVS-installationer, vi lever som vi lär!</a:t>
                      </a:r>
                    </a:p>
                  </a:txBody>
                  <a:tcPr/>
                </a:tc>
                <a:extLst>
                  <a:ext uri="{0D108BD9-81ED-4DB2-BD59-A6C34878D82A}">
                    <a16:rowId xmlns:a16="http://schemas.microsoft.com/office/drawing/2014/main" val="3271731519"/>
                  </a:ext>
                </a:extLst>
              </a:tr>
              <a:tr h="370840">
                <a:tc>
                  <a:txBody>
                    <a:bodyPr/>
                    <a:lstStyle/>
                    <a:p>
                      <a:r>
                        <a:rPr lang="sv-SE" dirty="0"/>
                        <a:t>Egna transporter</a:t>
                      </a:r>
                    </a:p>
                  </a:txBody>
                  <a:tcPr/>
                </a:tc>
                <a:tc>
                  <a:txBody>
                    <a:bodyPr/>
                    <a:lstStyle/>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Prioriterar i första hand miljöbilar, i andra hand bilar med lågt CO</a:t>
                      </a:r>
                      <a:r>
                        <a:rPr lang="sv-SE" sz="1800" kern="1200" baseline="-25000" dirty="0">
                          <a:solidFill>
                            <a:schemeClr val="dk1"/>
                          </a:solidFill>
                          <a:latin typeface="+mn-lt"/>
                          <a:ea typeface="+mn-ea"/>
                          <a:cs typeface="+mn-cs"/>
                        </a:rPr>
                        <a:t>2</a:t>
                      </a:r>
                      <a:r>
                        <a:rPr lang="sv-SE" sz="1800" kern="1200" dirty="0">
                          <a:solidFill>
                            <a:schemeClr val="dk1"/>
                          </a:solidFill>
                          <a:latin typeface="+mn-lt"/>
                          <a:ea typeface="+mn-ea"/>
                          <a:cs typeface="+mn-cs"/>
                        </a:rPr>
                        <a:t> utsläpp, se Vår bilpark.</a:t>
                      </a:r>
                    </a:p>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Riktlinjer för transporter i medarbetarguide.</a:t>
                      </a:r>
                    </a:p>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Bedömnings-/inköpskriterier vid bilinköp.</a:t>
                      </a:r>
                    </a:p>
                  </a:txBody>
                  <a:tcPr/>
                </a:tc>
                <a:extLst>
                  <a:ext uri="{0D108BD9-81ED-4DB2-BD59-A6C34878D82A}">
                    <a16:rowId xmlns:a16="http://schemas.microsoft.com/office/drawing/2014/main" val="10001"/>
                  </a:ext>
                </a:extLst>
              </a:tr>
            </a:tbl>
          </a:graphicData>
        </a:graphic>
      </p:graphicFrame>
      <p:sp>
        <p:nvSpPr>
          <p:cNvPr id="3" name="Platshållare för sidfot 2">
            <a:extLst>
              <a:ext uri="{FF2B5EF4-FFF2-40B4-BE49-F238E27FC236}">
                <a16:creationId xmlns:a16="http://schemas.microsoft.com/office/drawing/2014/main" id="{C6450EEF-47DE-4C55-A91C-206AD182A798}"/>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88321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lstStyle/>
          <a:p>
            <a:r>
              <a:rPr lang="sv-SE" dirty="0"/>
              <a:t>Detta gör vi för miljön </a:t>
            </a:r>
            <a:r>
              <a:rPr lang="sv-SE" sz="2400" dirty="0">
                <a:solidFill>
                  <a:prstClr val="black">
                    <a:lumMod val="75000"/>
                    <a:lumOff val="25000"/>
                  </a:prstClr>
                </a:solidFill>
              </a:rPr>
              <a:t>bild 2(2)</a:t>
            </a:r>
            <a:endParaRPr lang="sv-SE" dirty="0">
              <a:solidFill>
                <a:srgbClr val="C00000"/>
              </a:solidFill>
            </a:endParaRPr>
          </a:p>
        </p:txBody>
      </p:sp>
      <p:sp>
        <p:nvSpPr>
          <p:cNvPr id="4" name="Platshållare för bildnummer 3"/>
          <p:cNvSpPr>
            <a:spLocks noGrp="1"/>
          </p:cNvSpPr>
          <p:nvPr>
            <p:ph type="sldNum" sz="quarter" idx="12"/>
          </p:nvPr>
        </p:nvSpPr>
        <p:spPr/>
        <p:txBody>
          <a:bodyPr/>
          <a:lstStyle/>
          <a:p>
            <a:fld id="{A2B0403F-A1E2-4C20-BD3B-C3E5663E8CAA}" type="slidenum">
              <a:rPr lang="sv-SE" smtClean="0"/>
              <a:pPr/>
              <a:t>22</a:t>
            </a:fld>
            <a:endParaRPr lang="sv-SE"/>
          </a:p>
        </p:txBody>
      </p:sp>
      <p:graphicFrame>
        <p:nvGraphicFramePr>
          <p:cNvPr id="8" name="Platshållare för innehåll 4"/>
          <p:cNvGraphicFramePr>
            <a:graphicFrameLocks/>
          </p:cNvGraphicFramePr>
          <p:nvPr>
            <p:extLst>
              <p:ext uri="{D42A27DB-BD31-4B8C-83A1-F6EECF244321}">
                <p14:modId xmlns:p14="http://schemas.microsoft.com/office/powerpoint/2010/main" val="3747687116"/>
              </p:ext>
            </p:extLst>
          </p:nvPr>
        </p:nvGraphicFramePr>
        <p:xfrm>
          <a:off x="820345" y="1412776"/>
          <a:ext cx="7467600" cy="219456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Kontor</a:t>
                      </a:r>
                    </a:p>
                  </a:txBody>
                  <a:tcPr/>
                </a:tc>
                <a:tc>
                  <a:txBody>
                    <a:bodyPr/>
                    <a:lstStyle/>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Brytare för IT-utrustning/kontorsmaskiner vid varje arbetsplats.</a:t>
                      </a:r>
                    </a:p>
                    <a:p>
                      <a:pPr marL="176213" indent="-176213" algn="l" defTabSz="914400" rtl="0" eaLnBrk="1" latinLnBrk="0" hangingPunct="1">
                        <a:buFont typeface="Arial" pitchFamily="34" charset="0"/>
                        <a:buChar char="•"/>
                      </a:pPr>
                      <a:r>
                        <a:rPr lang="sv-SE" sz="1800" kern="1200" dirty="0" err="1">
                          <a:solidFill>
                            <a:schemeClr val="dk1"/>
                          </a:solidFill>
                          <a:latin typeface="+mn-lt"/>
                          <a:ea typeface="+mn-ea"/>
                          <a:cs typeface="+mn-cs"/>
                        </a:rPr>
                        <a:t>Svanenmärkt</a:t>
                      </a:r>
                      <a:r>
                        <a:rPr lang="sv-SE" sz="1800" kern="1200" dirty="0">
                          <a:solidFill>
                            <a:schemeClr val="dk1"/>
                          </a:solidFill>
                          <a:latin typeface="+mn-lt"/>
                          <a:ea typeface="+mn-ea"/>
                          <a:cs typeface="+mn-cs"/>
                        </a:rPr>
                        <a:t> kopieringspapper.</a:t>
                      </a:r>
                    </a:p>
                  </a:txBody>
                  <a:tcPr/>
                </a:tc>
                <a:extLst>
                  <a:ext uri="{0D108BD9-81ED-4DB2-BD59-A6C34878D82A}">
                    <a16:rowId xmlns:a16="http://schemas.microsoft.com/office/drawing/2014/main" val="10003"/>
                  </a:ext>
                </a:extLst>
              </a:tr>
              <a:tr h="370840">
                <a:tc>
                  <a:txBody>
                    <a:bodyPr/>
                    <a:lstStyle/>
                    <a:p>
                      <a:r>
                        <a:rPr lang="sv-SE" dirty="0"/>
                        <a:t>Avfallshantering</a:t>
                      </a:r>
                    </a:p>
                  </a:txBody>
                  <a:tcPr/>
                </a:tc>
                <a:tc>
                  <a:txBody>
                    <a:bodyPr/>
                    <a:lstStyle/>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Ändamålsenliga och tydligt uppmärkta kärl.</a:t>
                      </a:r>
                    </a:p>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Avtal med återvinningsföretag.</a:t>
                      </a:r>
                    </a:p>
                  </a:txBody>
                  <a:tcPr/>
                </a:tc>
                <a:extLst>
                  <a:ext uri="{0D108BD9-81ED-4DB2-BD59-A6C34878D82A}">
                    <a16:rowId xmlns:a16="http://schemas.microsoft.com/office/drawing/2014/main" val="10004"/>
                  </a:ext>
                </a:extLst>
              </a:tr>
              <a:tr h="370840">
                <a:tc>
                  <a:txBody>
                    <a:bodyPr/>
                    <a:lstStyle/>
                    <a:p>
                      <a:r>
                        <a:rPr lang="sv-SE" dirty="0"/>
                        <a:t>Kemikaliehantering</a:t>
                      </a:r>
                    </a:p>
                  </a:txBody>
                  <a:tcPr/>
                </a:tc>
                <a:tc>
                  <a:txBody>
                    <a:bodyPr/>
                    <a:lstStyle/>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Riskbedömning av kemiska produkter.</a:t>
                      </a:r>
                    </a:p>
                    <a:p>
                      <a:pPr marL="176213" indent="-176213" algn="l" defTabSz="914400" rtl="0" eaLnBrk="1" latinLnBrk="0" hangingPunct="1">
                        <a:buFont typeface="Arial" pitchFamily="34" charset="0"/>
                        <a:buChar char="•"/>
                      </a:pPr>
                      <a:r>
                        <a:rPr lang="sv-SE" sz="1800" kern="1200" dirty="0">
                          <a:solidFill>
                            <a:schemeClr val="dk1"/>
                          </a:solidFill>
                          <a:latin typeface="+mn-lt"/>
                          <a:ea typeface="+mn-ea"/>
                          <a:cs typeface="+mn-cs"/>
                        </a:rPr>
                        <a:t>Om möjligt utbyte till bättre miljöval.</a:t>
                      </a:r>
                    </a:p>
                  </a:txBody>
                  <a:tcPr/>
                </a:tc>
                <a:extLst>
                  <a:ext uri="{0D108BD9-81ED-4DB2-BD59-A6C34878D82A}">
                    <a16:rowId xmlns:a16="http://schemas.microsoft.com/office/drawing/2014/main" val="846799464"/>
                  </a:ext>
                </a:extLst>
              </a:tr>
            </a:tbl>
          </a:graphicData>
        </a:graphic>
      </p:graphicFrame>
      <p:sp>
        <p:nvSpPr>
          <p:cNvPr id="3" name="Platshållare för sidfot 2">
            <a:extLst>
              <a:ext uri="{FF2B5EF4-FFF2-40B4-BE49-F238E27FC236}">
                <a16:creationId xmlns:a16="http://schemas.microsoft.com/office/drawing/2014/main" id="{16B75206-278F-4050-8D5C-3B8536A76C51}"/>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427754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ubrik 4"/>
          <p:cNvSpPr>
            <a:spLocks noGrp="1"/>
          </p:cNvSpPr>
          <p:nvPr>
            <p:ph type="title"/>
          </p:nvPr>
        </p:nvSpPr>
        <p:spPr>
          <a:xfrm>
            <a:off x="822960" y="286603"/>
            <a:ext cx="7543800" cy="1450757"/>
          </a:xfrm>
        </p:spPr>
        <p:txBody>
          <a:bodyPr vert="horz" lIns="91440" tIns="45720" rIns="91440" bIns="45720" rtlCol="0" anchor="b">
            <a:normAutofit/>
          </a:bodyPr>
          <a:lstStyle/>
          <a:p>
            <a:r>
              <a:rPr lang="en-US" sz="4800"/>
              <a:t>Vår bilpark – CO2 utsläpp</a:t>
            </a:r>
          </a:p>
        </p:txBody>
      </p:sp>
      <p:sp>
        <p:nvSpPr>
          <p:cNvPr id="20" name="textruta 19"/>
          <p:cNvSpPr txBox="1"/>
          <p:nvPr/>
        </p:nvSpPr>
        <p:spPr>
          <a:xfrm>
            <a:off x="822959" y="1845734"/>
            <a:ext cx="4841240" cy="4023360"/>
          </a:xfrm>
          <a:prstGeom prst="rect">
            <a:avLst/>
          </a:prstGeom>
        </p:spPr>
        <p:txBody>
          <a:bodyPr vert="horz" lIns="0" tIns="45720" rIns="0" bIns="45720" rtlCol="0">
            <a:normAutofit/>
          </a:bodyPr>
          <a:lstStyle/>
          <a:p>
            <a:pPr defTabSz="914400">
              <a:lnSpc>
                <a:spcPct val="90000"/>
              </a:lnSpc>
              <a:spcAft>
                <a:spcPts val="600"/>
              </a:spcAft>
              <a:buClr>
                <a:schemeClr val="accent1"/>
              </a:buClr>
              <a:buFont typeface="Calibri" panose="020F0502020204030204" pitchFamily="34" charset="0"/>
            </a:pPr>
            <a:r>
              <a:rPr lang="en-US" dirty="0" err="1">
                <a:solidFill>
                  <a:schemeClr val="tx1">
                    <a:lumMod val="75000"/>
                    <a:lumOff val="25000"/>
                  </a:schemeClr>
                </a:solidFill>
              </a:rPr>
              <a:t>Medelvärde</a:t>
            </a:r>
            <a:endParaRPr lang="en-US" dirty="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dirty="0" err="1">
                <a:solidFill>
                  <a:schemeClr val="tx1">
                    <a:lumMod val="75000"/>
                    <a:lumOff val="25000"/>
                  </a:schemeClr>
                </a:solidFill>
              </a:rPr>
              <a:t>Nuläge</a:t>
            </a:r>
            <a:r>
              <a:rPr lang="en-US" dirty="0">
                <a:solidFill>
                  <a:schemeClr val="tx1">
                    <a:lumMod val="75000"/>
                    <a:lumOff val="25000"/>
                  </a:schemeClr>
                </a:solidFill>
              </a:rPr>
              <a:t> 2019: 241 g/km</a:t>
            </a:r>
          </a:p>
          <a:p>
            <a:pPr defTabSz="914400">
              <a:lnSpc>
                <a:spcPct val="90000"/>
              </a:lnSpc>
              <a:spcAft>
                <a:spcPts val="600"/>
              </a:spcAft>
              <a:buClr>
                <a:schemeClr val="accent1"/>
              </a:buClr>
              <a:buFont typeface="Calibri" panose="020F0502020204030204" pitchFamily="34" charset="0"/>
            </a:pPr>
            <a:r>
              <a:rPr lang="en-US" dirty="0" err="1">
                <a:solidFill>
                  <a:schemeClr val="tx1">
                    <a:lumMod val="75000"/>
                    <a:lumOff val="25000"/>
                  </a:schemeClr>
                </a:solidFill>
              </a:rPr>
              <a:t>Mål</a:t>
            </a:r>
            <a:r>
              <a:rPr lang="en-US" dirty="0">
                <a:solidFill>
                  <a:schemeClr val="tx1">
                    <a:lumMod val="75000"/>
                    <a:lumOff val="25000"/>
                  </a:schemeClr>
                </a:solidFill>
              </a:rPr>
              <a:t> 2020: 240 g/km</a:t>
            </a:r>
          </a:p>
        </p:txBody>
      </p:sp>
      <p:pic>
        <p:nvPicPr>
          <p:cNvPr id="4" name="Bildobjekt 3">
            <a:extLst>
              <a:ext uri="{FF2B5EF4-FFF2-40B4-BE49-F238E27FC236}">
                <a16:creationId xmlns:a16="http://schemas.microsoft.com/office/drawing/2014/main" id="{0E6286AB-DFC7-49FF-8CA5-1900BCC7689C}"/>
              </a:ext>
            </a:extLst>
          </p:cNvPr>
          <p:cNvPicPr>
            <a:picLocks noChangeAspect="1"/>
          </p:cNvPicPr>
          <p:nvPr/>
        </p:nvPicPr>
        <p:blipFill>
          <a:blip r:embed="rId3"/>
          <a:stretch>
            <a:fillRect/>
          </a:stretch>
        </p:blipFill>
        <p:spPr>
          <a:xfrm>
            <a:off x="6015427" y="2417529"/>
            <a:ext cx="2351332" cy="2468589"/>
          </a:xfrm>
          <a:prstGeom prst="rect">
            <a:avLst/>
          </a:prstGeom>
        </p:spPr>
      </p:pic>
      <p:sp>
        <p:nvSpPr>
          <p:cNvPr id="2" name="Platshållare för sidfot 1">
            <a:extLst>
              <a:ext uri="{FF2B5EF4-FFF2-40B4-BE49-F238E27FC236}">
                <a16:creationId xmlns:a16="http://schemas.microsoft.com/office/drawing/2014/main" id="{53D3C88B-2D34-4E7D-8B73-DC49021B5688}"/>
              </a:ext>
            </a:extLst>
          </p:cNvPr>
          <p:cNvSpPr>
            <a:spLocks noGrp="1"/>
          </p:cNvSpPr>
          <p:nvPr>
            <p:ph type="ftr" sz="quarter" idx="11"/>
          </p:nvPr>
        </p:nvSpPr>
        <p:spPr>
          <a:xfrm>
            <a:off x="2764638" y="6459785"/>
            <a:ext cx="3617103" cy="365125"/>
          </a:xfrm>
        </p:spPr>
        <p:txBody>
          <a:bodyPr vert="horz" lIns="91440" tIns="45720" rIns="91440" bIns="45720" rtlCol="0" anchor="ctr">
            <a:normAutofit/>
          </a:bodyPr>
          <a:lstStyle/>
          <a:p>
            <a:pPr defTabSz="914400">
              <a:spcAft>
                <a:spcPts val="600"/>
              </a:spcAft>
            </a:pPr>
            <a:r>
              <a:rPr lang="en-US" kern="1200" cap="all" baseline="0">
                <a:solidFill>
                  <a:srgbClr val="FFFFFF"/>
                </a:solidFill>
                <a:latin typeface="+mn-lt"/>
                <a:ea typeface="+mn-ea"/>
                <a:cs typeface="+mn-cs"/>
              </a:rPr>
              <a:t>Ansvarig: VD</a:t>
            </a:r>
          </a:p>
        </p:txBody>
      </p:sp>
      <p:sp>
        <p:nvSpPr>
          <p:cNvPr id="3" name="Platshållare för bildnummer 2">
            <a:extLst>
              <a:ext uri="{FF2B5EF4-FFF2-40B4-BE49-F238E27FC236}">
                <a16:creationId xmlns:a16="http://schemas.microsoft.com/office/drawing/2014/main" id="{09155935-F019-4435-B100-549B64FD8201}"/>
              </a:ext>
            </a:extLst>
          </p:cNvPr>
          <p:cNvSpPr>
            <a:spLocks noGrp="1"/>
          </p:cNvSpPr>
          <p:nvPr>
            <p:ph type="sldNum" sz="quarter" idx="12"/>
          </p:nvPr>
        </p:nvSpPr>
        <p:spPr>
          <a:xfrm>
            <a:off x="7425343" y="6459785"/>
            <a:ext cx="984019" cy="365125"/>
          </a:xfrm>
        </p:spPr>
        <p:txBody>
          <a:bodyPr vert="horz" lIns="91440" tIns="45720" rIns="91440" bIns="45720" rtlCol="0" anchor="ctr">
            <a:normAutofit/>
          </a:bodyPr>
          <a:lstStyle/>
          <a:p>
            <a:pPr algn="r" defTabSz="914400">
              <a:spcAft>
                <a:spcPts val="600"/>
              </a:spcAft>
            </a:pPr>
            <a:fld id="{A2B0403F-A1E2-4C20-BD3B-C3E5663E8CAA}" type="slidenum">
              <a:rPr lang="en-US" sz="1050" smtClean="0">
                <a:solidFill>
                  <a:srgbClr val="FFFFFF"/>
                </a:solidFill>
              </a:rPr>
              <a:pPr algn="r" defTabSz="914400">
                <a:spcAft>
                  <a:spcPts val="600"/>
                </a:spcAft>
              </a:pPr>
              <a:t>23</a:t>
            </a:fld>
            <a:endParaRPr lang="en-US" sz="1050">
              <a:solidFill>
                <a:srgbClr val="FFFFFF"/>
              </a:solidFill>
            </a:endParaRPr>
          </a:p>
        </p:txBody>
      </p:sp>
    </p:spTree>
    <p:extLst>
      <p:ext uri="{BB962C8B-B14F-4D97-AF65-F5344CB8AC3E}">
        <p14:creationId xmlns:p14="http://schemas.microsoft.com/office/powerpoint/2010/main" val="3083761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normAutofit/>
          </a:bodyPr>
          <a:lstStyle/>
          <a:p>
            <a:r>
              <a:rPr lang="sv-SE" dirty="0"/>
              <a:t>Allmänt om vårt arbetsmiljöarbete</a:t>
            </a:r>
          </a:p>
        </p:txBody>
      </p:sp>
      <p:sp>
        <p:nvSpPr>
          <p:cNvPr id="3" name="Platshållare för innehåll 2"/>
          <p:cNvSpPr>
            <a:spLocks noGrp="1"/>
          </p:cNvSpPr>
          <p:nvPr>
            <p:ph idx="1"/>
          </p:nvPr>
        </p:nvSpPr>
        <p:spPr/>
        <p:txBody>
          <a:bodyPr>
            <a:normAutofit/>
          </a:bodyPr>
          <a:lstStyle/>
          <a:p>
            <a:pPr marL="0" indent="0">
              <a:buNone/>
            </a:pPr>
            <a:r>
              <a:rPr lang="sv-SE" dirty="0"/>
              <a:t>Att förebygga ohälsa och olycksfall i arbetet och sträva efter en bra och säker arbetsplats för alla.</a:t>
            </a:r>
          </a:p>
          <a:p>
            <a:pPr marL="0" indent="0">
              <a:buNone/>
            </a:pPr>
            <a:r>
              <a:rPr lang="sv-SE" dirty="0"/>
              <a:t>Arbetsmiljö ingår som en naturlig del i vår verksamhet och är integrerad i vårt ledningssystem.</a:t>
            </a:r>
          </a:p>
          <a:p>
            <a:pPr marL="0" indent="0">
              <a:buNone/>
            </a:pPr>
            <a:r>
              <a:rPr lang="sv-SE" dirty="0"/>
              <a:t>Samverkan sker vid medarbetarträffar och i skyddskommittén.</a:t>
            </a:r>
          </a:p>
          <a:p>
            <a:pPr marL="0" indent="0">
              <a:buNone/>
            </a:pPr>
            <a:r>
              <a:rPr lang="sv-SE" dirty="0"/>
              <a:t>Vi uppfyller kraven för systematiskt arbetsmiljöarbete (AFS 2001:1) och organisatorisk och social arbetsmiljö (AFS 2015:4). </a:t>
            </a:r>
          </a:p>
          <a:p>
            <a:pPr marL="0" indent="0">
              <a:buNone/>
            </a:pPr>
            <a:r>
              <a:rPr lang="sv-SE" dirty="0"/>
              <a:t>Avsnittet innehåller:</a:t>
            </a:r>
          </a:p>
          <a:p>
            <a:pPr marL="265113" indent="-265113">
              <a:buFont typeface="Wingdings" panose="05000000000000000000" pitchFamily="2" charset="2"/>
              <a:buChar char="§"/>
            </a:pPr>
            <a:r>
              <a:rPr lang="sv-SE" dirty="0"/>
              <a:t>Beskrivning av vårt arbetsmiljöarbete</a:t>
            </a:r>
          </a:p>
          <a:p>
            <a:pPr marL="265113" indent="-265113">
              <a:buFont typeface="Wingdings" panose="05000000000000000000" pitchFamily="2" charset="2"/>
              <a:buChar char="§"/>
            </a:pPr>
            <a:r>
              <a:rPr lang="sv-SE" dirty="0"/>
              <a:t>Dokumentation som krävs</a:t>
            </a:r>
          </a:p>
          <a:p>
            <a:pPr marL="265113" indent="-265113">
              <a:buFont typeface="Wingdings" panose="05000000000000000000" pitchFamily="2" charset="2"/>
              <a:buChar char="§"/>
            </a:pPr>
            <a:r>
              <a:rPr lang="sv-SE" dirty="0"/>
              <a:t>Detta gör vi för arbetsmiljön</a:t>
            </a:r>
          </a:p>
          <a:p>
            <a:pPr marL="0" indent="0">
              <a:buNone/>
            </a:pPr>
            <a:endParaRPr lang="sv-SE" dirty="0">
              <a:solidFill>
                <a:srgbClr val="C00000"/>
              </a:solidFill>
            </a:endParaRPr>
          </a:p>
          <a:p>
            <a:pPr lvl="2"/>
            <a:endParaRPr lang="sv-SE" dirty="0"/>
          </a:p>
          <a:p>
            <a:pPr lvl="1"/>
            <a:endParaRPr lang="sv-SE" dirty="0"/>
          </a:p>
        </p:txBody>
      </p:sp>
      <p:sp>
        <p:nvSpPr>
          <p:cNvPr id="10" name="Platshållare för bildnummer 9"/>
          <p:cNvSpPr>
            <a:spLocks noGrp="1"/>
          </p:cNvSpPr>
          <p:nvPr>
            <p:ph type="sldNum" sz="quarter" idx="12"/>
          </p:nvPr>
        </p:nvSpPr>
        <p:spPr/>
        <p:txBody>
          <a:bodyPr>
            <a:normAutofit/>
          </a:bodyPr>
          <a:lstStyle/>
          <a:p>
            <a:fld id="{A2B0403F-A1E2-4C20-BD3B-C3E5663E8CAA}" type="slidenum">
              <a:rPr lang="sv-SE" smtClean="0"/>
              <a:pPr/>
              <a:t>24</a:t>
            </a:fld>
            <a:endParaRPr lang="sv-SE"/>
          </a:p>
        </p:txBody>
      </p:sp>
      <p:sp>
        <p:nvSpPr>
          <p:cNvPr id="4" name="Platshållare för sidfot 3">
            <a:extLst>
              <a:ext uri="{FF2B5EF4-FFF2-40B4-BE49-F238E27FC236}">
                <a16:creationId xmlns:a16="http://schemas.microsoft.com/office/drawing/2014/main" id="{953CFB26-8978-4071-9FA1-AC8755D4057B}"/>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900070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766132"/>
          </a:xfrm>
        </p:spPr>
        <p:txBody>
          <a:bodyPr>
            <a:normAutofit/>
          </a:bodyPr>
          <a:lstStyle/>
          <a:p>
            <a:r>
              <a:rPr lang="sv-SE" dirty="0"/>
              <a:t>PUFF för arbetsmiljön</a:t>
            </a:r>
          </a:p>
        </p:txBody>
      </p:sp>
      <p:sp>
        <p:nvSpPr>
          <p:cNvPr id="9" name="Platshållare för bildnummer 8"/>
          <p:cNvSpPr>
            <a:spLocks noGrp="1"/>
          </p:cNvSpPr>
          <p:nvPr>
            <p:ph type="sldNum" sz="quarter" idx="12"/>
          </p:nvPr>
        </p:nvSpPr>
        <p:spPr/>
        <p:txBody>
          <a:bodyPr>
            <a:normAutofit/>
          </a:bodyPr>
          <a:lstStyle/>
          <a:p>
            <a:fld id="{A2B0403F-A1E2-4C20-BD3B-C3E5663E8CAA}" type="slidenum">
              <a:rPr lang="sv-SE" smtClean="0"/>
              <a:pPr/>
              <a:t>25</a:t>
            </a:fld>
            <a:endParaRPr lang="sv-SE"/>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845679238"/>
              </p:ext>
            </p:extLst>
          </p:nvPr>
        </p:nvGraphicFramePr>
        <p:xfrm>
          <a:off x="611560" y="1570686"/>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4" name="Grupp 13"/>
          <p:cNvGrpSpPr/>
          <p:nvPr/>
        </p:nvGrpSpPr>
        <p:grpSpPr>
          <a:xfrm>
            <a:off x="2051720" y="1772816"/>
            <a:ext cx="4248472" cy="4221088"/>
            <a:chOff x="2051720" y="1772816"/>
            <a:chExt cx="4248472" cy="4221088"/>
          </a:xfrm>
        </p:grpSpPr>
        <p:sp>
          <p:nvSpPr>
            <p:cNvPr id="5" name="Rektangel 4">
              <a:hlinkClick r:id="rId8" action="ppaction://hlinksldjump"/>
            </p:cNvPr>
            <p:cNvSpPr/>
            <p:nvPr/>
          </p:nvSpPr>
          <p:spPr>
            <a:xfrm>
              <a:off x="4211960" y="1772816"/>
              <a:ext cx="2088232" cy="2060848"/>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ktangel 9">
              <a:hlinkClick r:id="rId9" action="ppaction://hlinksldjump"/>
            </p:cNvPr>
            <p:cNvSpPr/>
            <p:nvPr/>
          </p:nvSpPr>
          <p:spPr>
            <a:xfrm>
              <a:off x="4211960" y="3888432"/>
              <a:ext cx="2088232" cy="2060848"/>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ktangel 10">
              <a:hlinkClick r:id="rId10" action="ppaction://hlinksldjump"/>
            </p:cNvPr>
            <p:cNvSpPr/>
            <p:nvPr/>
          </p:nvSpPr>
          <p:spPr>
            <a:xfrm>
              <a:off x="2051720" y="3933056"/>
              <a:ext cx="2088232" cy="2060848"/>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ektangel 11">
              <a:hlinkClick r:id="rId11" action="ppaction://hlinksldjump"/>
            </p:cNvPr>
            <p:cNvSpPr/>
            <p:nvPr/>
          </p:nvSpPr>
          <p:spPr>
            <a:xfrm>
              <a:off x="2051720" y="1800200"/>
              <a:ext cx="2088232" cy="2060848"/>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3" name="Platshållare för sidfot 2">
            <a:extLst>
              <a:ext uri="{FF2B5EF4-FFF2-40B4-BE49-F238E27FC236}">
                <a16:creationId xmlns:a16="http://schemas.microsoft.com/office/drawing/2014/main" id="{B8A66C8A-44EF-45CE-9123-18CDF50D9217}"/>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3416823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Arbetsmiljö </a:t>
            </a:r>
            <a:br>
              <a:rPr lang="sv-SE" sz="2000" dirty="0">
                <a:solidFill>
                  <a:srgbClr val="6CC04A">
                    <a:lumMod val="75000"/>
                  </a:srgbClr>
                </a:solidFill>
              </a:rPr>
            </a:br>
            <a:r>
              <a:rPr lang="sv-SE" dirty="0"/>
              <a:t>Planera</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706227853"/>
              </p:ext>
            </p:extLst>
          </p:nvPr>
        </p:nvGraphicFramePr>
        <p:xfrm>
          <a:off x="822960" y="1438733"/>
          <a:ext cx="7467600" cy="3048000"/>
        </p:xfrm>
        <a:graphic>
          <a:graphicData uri="http://schemas.openxmlformats.org/drawingml/2006/table">
            <a:tbl>
              <a:tblPr firstCol="1" bandRow="1">
                <a:tableStyleId>{5C22544A-7EE6-4342-B048-85BDC9FD1C3A}</a:tableStyleId>
              </a:tblPr>
              <a:tblGrid>
                <a:gridCol w="2114536">
                  <a:extLst>
                    <a:ext uri="{9D8B030D-6E8A-4147-A177-3AD203B41FA5}">
                      <a16:colId xmlns:a16="http://schemas.microsoft.com/office/drawing/2014/main" val="20000"/>
                    </a:ext>
                  </a:extLst>
                </a:gridCol>
                <a:gridCol w="5353064">
                  <a:extLst>
                    <a:ext uri="{9D8B030D-6E8A-4147-A177-3AD203B41FA5}">
                      <a16:colId xmlns:a16="http://schemas.microsoft.com/office/drawing/2014/main" val="20001"/>
                    </a:ext>
                  </a:extLst>
                </a:gridCol>
              </a:tblGrid>
              <a:tr h="370840">
                <a:tc>
                  <a:txBody>
                    <a:bodyPr/>
                    <a:lstStyle/>
                    <a:p>
                      <a:r>
                        <a:rPr lang="sv-SE" dirty="0"/>
                        <a:t>Identifiera arbetsmiljöfrågor</a:t>
                      </a:r>
                    </a:p>
                  </a:txBody>
                  <a:tcPr/>
                </a:tc>
                <a:tc>
                  <a:txBody>
                    <a:bodyPr/>
                    <a:lstStyle/>
                    <a:p>
                      <a:r>
                        <a:rPr lang="sv-SE" sz="1600" dirty="0"/>
                        <a:t>I</a:t>
                      </a:r>
                      <a:r>
                        <a:rPr lang="sv-SE" sz="1600" baseline="0" dirty="0"/>
                        <a:t> vår strategiprocess gör vi årligen en nulägesanalys av arbetsmiljöfrågor för service och företaget i allmänhet. Särskilda genomgångar görs vid entreprenader, samordning sker med byggarbetsmiljösamordnare/samordningsansvarig.</a:t>
                      </a:r>
                    </a:p>
                  </a:txBody>
                  <a:tcPr/>
                </a:tc>
                <a:extLst>
                  <a:ext uri="{0D108BD9-81ED-4DB2-BD59-A6C34878D82A}">
                    <a16:rowId xmlns:a16="http://schemas.microsoft.com/office/drawing/2014/main" val="10000"/>
                  </a:ext>
                </a:extLst>
              </a:tr>
              <a:tr h="370840">
                <a:tc>
                  <a:txBody>
                    <a:bodyPr/>
                    <a:lstStyle/>
                    <a:p>
                      <a:r>
                        <a:rPr lang="sv-SE" dirty="0"/>
                        <a:t>Identifiera lagar</a:t>
                      </a:r>
                    </a:p>
                  </a:txBody>
                  <a:tcPr/>
                </a:tc>
                <a:tc>
                  <a:txBody>
                    <a:bodyPr/>
                    <a:lstStyle/>
                    <a:p>
                      <a:r>
                        <a:rPr lang="sv-SE" sz="1600" dirty="0"/>
                        <a:t>På</a:t>
                      </a:r>
                      <a:r>
                        <a:rPr lang="sv-SE" sz="1600" baseline="0" dirty="0"/>
                        <a:t> hemsidan för IN Ledningssystem har vi tillgång till aktuella </a:t>
                      </a:r>
                      <a:r>
                        <a:rPr lang="sv-SE" sz="1600" baseline="0" dirty="0" err="1"/>
                        <a:t>laglistor</a:t>
                      </a:r>
                      <a:r>
                        <a:rPr lang="sv-SE" sz="1600" baseline="0" dirty="0"/>
                        <a:t>, bland andra arbetsmiljö.</a:t>
                      </a:r>
                      <a:endParaRPr lang="sv-SE" sz="1600" dirty="0"/>
                    </a:p>
                  </a:txBody>
                  <a:tcPr/>
                </a:tc>
                <a:extLst>
                  <a:ext uri="{0D108BD9-81ED-4DB2-BD59-A6C34878D82A}">
                    <a16:rowId xmlns:a16="http://schemas.microsoft.com/office/drawing/2014/main" val="10001"/>
                  </a:ext>
                </a:extLst>
              </a:tr>
              <a:tr h="370840">
                <a:tc>
                  <a:txBody>
                    <a:bodyPr/>
                    <a:lstStyle/>
                    <a:p>
                      <a:r>
                        <a:rPr lang="sv-SE" dirty="0"/>
                        <a:t>Arbetsmiljömål och handlingsplaner</a:t>
                      </a:r>
                    </a:p>
                  </a:txBody>
                  <a:tcPr/>
                </a:tc>
                <a:tc>
                  <a:txBody>
                    <a:bodyPr/>
                    <a:lstStyle/>
                    <a:p>
                      <a:r>
                        <a:rPr lang="sv-SE" sz="1600" dirty="0"/>
                        <a:t>Vi tar årligen fram arbetsmiljömål.</a:t>
                      </a:r>
                      <a:r>
                        <a:rPr lang="sv-SE" sz="1600" baseline="0" dirty="0"/>
                        <a:t> Handlingsplaner upprättas i System C2 eller som fristående dokument för alla åtgärder som inte genomförs omedelbart (1-2 dygn).</a:t>
                      </a:r>
                      <a:endParaRPr lang="sv-SE" sz="1600" dirty="0"/>
                    </a:p>
                  </a:txBody>
                  <a:tcPr/>
                </a:tc>
                <a:extLst>
                  <a:ext uri="{0D108BD9-81ED-4DB2-BD59-A6C34878D82A}">
                    <a16:rowId xmlns:a16="http://schemas.microsoft.com/office/drawing/2014/main" val="10002"/>
                  </a:ext>
                </a:extLst>
              </a:tr>
              <a:tr h="370840">
                <a:tc>
                  <a:txBody>
                    <a:bodyPr/>
                    <a:lstStyle/>
                    <a:p>
                      <a:r>
                        <a:rPr lang="sv-SE" dirty="0"/>
                        <a:t>Hantera</a:t>
                      </a:r>
                      <a:r>
                        <a:rPr lang="sv-SE" baseline="0" dirty="0"/>
                        <a:t> kundkrav</a:t>
                      </a:r>
                      <a:endParaRPr lang="sv-SE" dirty="0"/>
                    </a:p>
                  </a:txBody>
                  <a:tcPr/>
                </a:tc>
                <a:tc>
                  <a:txBody>
                    <a:bodyPr/>
                    <a:lstStyle/>
                    <a:p>
                      <a:r>
                        <a:rPr lang="sv-SE" sz="1600" dirty="0"/>
                        <a:t>Krav från kunder</a:t>
                      </a:r>
                      <a:r>
                        <a:rPr lang="sv-SE" sz="1600" baseline="0" dirty="0"/>
                        <a:t> tas om hand i anbudsskedet och inarbetas i projektplan, som även innefattar arbetsmiljö.</a:t>
                      </a:r>
                      <a:endParaRPr lang="sv-SE" sz="1600" dirty="0"/>
                    </a:p>
                  </a:txBody>
                  <a:tcPr/>
                </a:tc>
                <a:extLst>
                  <a:ext uri="{0D108BD9-81ED-4DB2-BD59-A6C34878D82A}">
                    <a16:rowId xmlns:a16="http://schemas.microsoft.com/office/drawing/2014/main" val="10003"/>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26</a:t>
            </a:fld>
            <a:endParaRPr lang="sv-SE"/>
          </a:p>
        </p:txBody>
      </p:sp>
      <p:grpSp>
        <p:nvGrpSpPr>
          <p:cNvPr id="18" name="Grupp 17"/>
          <p:cNvGrpSpPr/>
          <p:nvPr/>
        </p:nvGrpSpPr>
        <p:grpSpPr>
          <a:xfrm>
            <a:off x="7956381" y="260649"/>
            <a:ext cx="864095" cy="864096"/>
            <a:chOff x="2566999" y="1423998"/>
            <a:chExt cx="4010002" cy="4010003"/>
          </a:xfrm>
        </p:grpSpPr>
        <p:grpSp>
          <p:nvGrpSpPr>
            <p:cNvPr id="6" name="Grupp 5"/>
            <p:cNvGrpSpPr/>
            <p:nvPr/>
          </p:nvGrpSpPr>
          <p:grpSpPr>
            <a:xfrm>
              <a:off x="2566999" y="1423998"/>
              <a:ext cx="1959741" cy="1959741"/>
              <a:chOff x="1728798" y="257979"/>
              <a:chExt cx="1959741" cy="1959741"/>
            </a:xfrm>
          </p:grpSpPr>
          <p:sp>
            <p:nvSpPr>
              <p:cNvPr id="16" name="Cirkel 15"/>
              <p:cNvSpPr/>
              <p:nvPr/>
            </p:nvSpPr>
            <p:spPr>
              <a:xfrm>
                <a:off x="1728798"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7" name="Grupp 6"/>
            <p:cNvGrpSpPr/>
            <p:nvPr/>
          </p:nvGrpSpPr>
          <p:grpSpPr>
            <a:xfrm>
              <a:off x="4617260" y="1423998"/>
              <a:ext cx="1959741" cy="1959741"/>
              <a:chOff x="3779059" y="257979"/>
              <a:chExt cx="1959741" cy="1959741"/>
            </a:xfrm>
          </p:grpSpPr>
          <p:sp>
            <p:nvSpPr>
              <p:cNvPr id="14" name="Cirkel 13"/>
              <p:cNvSpPr/>
              <p:nvPr/>
            </p:nvSpPr>
            <p:spPr>
              <a:xfrm rot="5400000">
                <a:off x="3779059" y="257979"/>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8" name="Grupp 7"/>
            <p:cNvGrpSpPr/>
            <p:nvPr/>
          </p:nvGrpSpPr>
          <p:grpSpPr>
            <a:xfrm>
              <a:off x="4617260" y="3474260"/>
              <a:ext cx="1959741" cy="1959741"/>
              <a:chOff x="3779059" y="2308241"/>
              <a:chExt cx="1959741" cy="1959741"/>
            </a:xfrm>
          </p:grpSpPr>
          <p:sp>
            <p:nvSpPr>
              <p:cNvPr id="12" name="Cirkel 11"/>
              <p:cNvSpPr/>
              <p:nvPr/>
            </p:nvSpPr>
            <p:spPr>
              <a:xfrm rot="10800000">
                <a:off x="3779059"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9" name="Grupp 8"/>
            <p:cNvGrpSpPr/>
            <p:nvPr/>
          </p:nvGrpSpPr>
          <p:grpSpPr>
            <a:xfrm>
              <a:off x="2566999" y="3474260"/>
              <a:ext cx="1959742" cy="1959741"/>
              <a:chOff x="1728798" y="2308241"/>
              <a:chExt cx="1959742" cy="1959741"/>
            </a:xfrm>
          </p:grpSpPr>
          <p:sp>
            <p:nvSpPr>
              <p:cNvPr id="10" name="Cirkel 9"/>
              <p:cNvSpPr/>
              <p:nvPr/>
            </p:nvSpPr>
            <p:spPr>
              <a:xfrm rot="16200000">
                <a:off x="1728798"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1364B1E0-3892-40D1-AB4C-AFF0F9DC77D6}"/>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93789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Arbetsmiljö </a:t>
            </a:r>
            <a:br>
              <a:rPr lang="sv-SE" sz="2000" dirty="0">
                <a:solidFill>
                  <a:srgbClr val="6CC04A">
                    <a:lumMod val="75000"/>
                  </a:srgbClr>
                </a:solidFill>
              </a:rPr>
            </a:br>
            <a:r>
              <a:rPr lang="sv-SE" dirty="0"/>
              <a:t>Utföra </a:t>
            </a:r>
            <a:r>
              <a:rPr lang="sv-SE" sz="2400" dirty="0"/>
              <a:t>bild 1(2)</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696678014"/>
              </p:ext>
            </p:extLst>
          </p:nvPr>
        </p:nvGraphicFramePr>
        <p:xfrm>
          <a:off x="822960" y="1555364"/>
          <a:ext cx="7467600" cy="451104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Uppgiftsfördelning</a:t>
                      </a:r>
                    </a:p>
                  </a:txBody>
                  <a:tcPr/>
                </a:tc>
                <a:tc>
                  <a:txBody>
                    <a:bodyPr/>
                    <a:lstStyle/>
                    <a:p>
                      <a:r>
                        <a:rPr lang="sv-SE" sz="1600" dirty="0"/>
                        <a:t>VD</a:t>
                      </a:r>
                      <a:r>
                        <a:rPr lang="sv-SE" sz="1600" baseline="0" dirty="0"/>
                        <a:t> är arbetsmiljöansvarig och ledningens representant i arbetsmiljöfrågor. I rollbeskrivningar anges uppgifter för arbetsmiljö och elsäkerhet. Skyddsombud är delaktiga vid planering och uppföljning av arbetsmiljöarbetet.</a:t>
                      </a:r>
                      <a:endParaRPr lang="sv-SE" sz="1600" dirty="0"/>
                    </a:p>
                  </a:txBody>
                  <a:tcPr/>
                </a:tc>
                <a:extLst>
                  <a:ext uri="{0D108BD9-81ED-4DB2-BD59-A6C34878D82A}">
                    <a16:rowId xmlns:a16="http://schemas.microsoft.com/office/drawing/2014/main" val="10000"/>
                  </a:ext>
                </a:extLst>
              </a:tr>
              <a:tr h="370840">
                <a:tc>
                  <a:txBody>
                    <a:bodyPr/>
                    <a:lstStyle/>
                    <a:p>
                      <a:r>
                        <a:rPr lang="sv-SE" dirty="0"/>
                        <a:t>Utföraransvar</a:t>
                      </a:r>
                    </a:p>
                  </a:txBody>
                  <a:tcPr/>
                </a:tc>
                <a:tc>
                  <a:txBody>
                    <a:bodyPr/>
                    <a:lstStyle/>
                    <a:p>
                      <a:r>
                        <a:rPr lang="sv-SE" sz="1600" baseline="0" dirty="0"/>
                        <a:t>Alla medarbetare har ansvar att följa företagspolicy, fastlagda arbetssätt, använda personlig skyddsutrustning samt påtala eventuella brister i det dagliga arbetet till arbetsledningen. </a:t>
                      </a:r>
                      <a:endParaRPr lang="sv-SE" sz="1600" dirty="0"/>
                    </a:p>
                  </a:txBody>
                  <a:tcPr/>
                </a:tc>
                <a:extLst>
                  <a:ext uri="{0D108BD9-81ED-4DB2-BD59-A6C34878D82A}">
                    <a16:rowId xmlns:a16="http://schemas.microsoft.com/office/drawing/2014/main" val="10001"/>
                  </a:ext>
                </a:extLst>
              </a:tr>
              <a:tr h="370840">
                <a:tc>
                  <a:txBody>
                    <a:bodyPr/>
                    <a:lstStyle/>
                    <a:p>
                      <a:r>
                        <a:rPr lang="sv-SE" dirty="0"/>
                        <a:t>Kompetens</a:t>
                      </a:r>
                    </a:p>
                  </a:txBody>
                  <a:tcPr/>
                </a:tc>
                <a:tc>
                  <a:txBody>
                    <a:bodyPr/>
                    <a:lstStyle/>
                    <a:p>
                      <a:r>
                        <a:rPr lang="sv-SE" sz="1600"/>
                        <a:t>Kompetensnivåer gällande arbetsmiljö för olika roller finns i angivet i arbetsmiljöinstruktioner. Inför </a:t>
                      </a:r>
                      <a:r>
                        <a:rPr lang="sv-SE" sz="1600" dirty="0"/>
                        <a:t>varje uppdrag säkerställer vi rätt</a:t>
                      </a:r>
                      <a:r>
                        <a:rPr lang="sv-SE" sz="1600" baseline="0" dirty="0"/>
                        <a:t> kompetens i samband med resursplanering. Vi utbildar och informerar löpande för att alla ska ha rätt kompetens.</a:t>
                      </a:r>
                      <a:endParaRPr lang="sv-SE" sz="1600" dirty="0"/>
                    </a:p>
                  </a:txBody>
                  <a:tcPr/>
                </a:tc>
                <a:extLst>
                  <a:ext uri="{0D108BD9-81ED-4DB2-BD59-A6C34878D82A}">
                    <a16:rowId xmlns:a16="http://schemas.microsoft.com/office/drawing/2014/main" val="10002"/>
                  </a:ext>
                </a:extLst>
              </a:tr>
              <a:tr h="370840">
                <a:tc>
                  <a:txBody>
                    <a:bodyPr/>
                    <a:lstStyle/>
                    <a:p>
                      <a:r>
                        <a:rPr lang="sv-SE" dirty="0"/>
                        <a:t>Kommunikation och samråd</a:t>
                      </a:r>
                    </a:p>
                  </a:txBody>
                  <a:tcPr/>
                </a:tc>
                <a:tc>
                  <a:txBody>
                    <a:bodyPr/>
                    <a:lstStyle/>
                    <a:p>
                      <a:r>
                        <a:rPr lang="sv-SE" sz="1600" dirty="0"/>
                        <a:t>Vi behandlar arbetsmiljöfrågor vid medarbetarträff där all personal är delaktiga. Externt</a:t>
                      </a:r>
                      <a:r>
                        <a:rPr lang="sv-SE" sz="1600" baseline="0" dirty="0"/>
                        <a:t> ansvarar VD för arbetsmiljökommunikation. Projektledare sköter kommunikation inom sina uppdrag. Vid behov har vi samråd med inhyrd personal och UE i arbetsmiljöfrågor. </a:t>
                      </a:r>
                      <a:endParaRPr lang="sv-SE" sz="1600" dirty="0"/>
                    </a:p>
                  </a:txBody>
                  <a:tcPr/>
                </a:tc>
                <a:extLst>
                  <a:ext uri="{0D108BD9-81ED-4DB2-BD59-A6C34878D82A}">
                    <a16:rowId xmlns:a16="http://schemas.microsoft.com/office/drawing/2014/main" val="10003"/>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27</a:t>
            </a:fld>
            <a:endParaRPr lang="sv-SE"/>
          </a:p>
        </p:txBody>
      </p:sp>
      <p:grpSp>
        <p:nvGrpSpPr>
          <p:cNvPr id="6" name="Grupp 5"/>
          <p:cNvGrpSpPr/>
          <p:nvPr/>
        </p:nvGrpSpPr>
        <p:grpSpPr>
          <a:xfrm>
            <a:off x="7956381" y="260649"/>
            <a:ext cx="864095" cy="864096"/>
            <a:chOff x="2566999" y="1423998"/>
            <a:chExt cx="4010002" cy="4010003"/>
          </a:xfrm>
        </p:grpSpPr>
        <p:grpSp>
          <p:nvGrpSpPr>
            <p:cNvPr id="7" name="Grupp 5"/>
            <p:cNvGrpSpPr/>
            <p:nvPr/>
          </p:nvGrpSpPr>
          <p:grpSpPr>
            <a:xfrm>
              <a:off x="2566999" y="1423998"/>
              <a:ext cx="1959741" cy="1959741"/>
              <a:chOff x="1728798" y="257979"/>
              <a:chExt cx="1959741" cy="1959741"/>
            </a:xfrm>
          </p:grpSpPr>
          <p:sp>
            <p:nvSpPr>
              <p:cNvPr id="17" name="Cirkel 16"/>
              <p:cNvSpPr/>
              <p:nvPr/>
            </p:nvSpPr>
            <p:spPr>
              <a:xfrm>
                <a:off x="1728798"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8" name="Grupp 6"/>
            <p:cNvGrpSpPr/>
            <p:nvPr/>
          </p:nvGrpSpPr>
          <p:grpSpPr>
            <a:xfrm>
              <a:off x="4617260" y="1423998"/>
              <a:ext cx="1959741" cy="1959741"/>
              <a:chOff x="3779059" y="257979"/>
              <a:chExt cx="1959741" cy="1959741"/>
            </a:xfrm>
          </p:grpSpPr>
          <p:sp>
            <p:nvSpPr>
              <p:cNvPr id="15" name="Cirkel 14"/>
              <p:cNvSpPr/>
              <p:nvPr/>
            </p:nvSpPr>
            <p:spPr>
              <a:xfrm rot="5400000">
                <a:off x="3779059"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9" name="Grupp 7"/>
            <p:cNvGrpSpPr/>
            <p:nvPr/>
          </p:nvGrpSpPr>
          <p:grpSpPr>
            <a:xfrm>
              <a:off x="4617260" y="3474260"/>
              <a:ext cx="1959741" cy="1959741"/>
              <a:chOff x="3779059" y="2308241"/>
              <a:chExt cx="1959741" cy="1959741"/>
            </a:xfrm>
          </p:grpSpPr>
          <p:sp>
            <p:nvSpPr>
              <p:cNvPr id="13" name="Cirkel 12"/>
              <p:cNvSpPr/>
              <p:nvPr/>
            </p:nvSpPr>
            <p:spPr>
              <a:xfrm rot="10800000">
                <a:off x="3779059" y="2308241"/>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0" name="Grupp 8"/>
            <p:cNvGrpSpPr/>
            <p:nvPr/>
          </p:nvGrpSpPr>
          <p:grpSpPr>
            <a:xfrm>
              <a:off x="2566999" y="3474260"/>
              <a:ext cx="1959742" cy="1959741"/>
              <a:chOff x="1728798" y="2308241"/>
              <a:chExt cx="1959742" cy="1959741"/>
            </a:xfrm>
          </p:grpSpPr>
          <p:sp>
            <p:nvSpPr>
              <p:cNvPr id="11" name="Cirkel 10"/>
              <p:cNvSpPr/>
              <p:nvPr/>
            </p:nvSpPr>
            <p:spPr>
              <a:xfrm rot="16200000">
                <a:off x="1728798"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86451E7C-0970-4A28-8B2A-A585E736F298}"/>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2890460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Arbetsmiljö </a:t>
            </a:r>
            <a:br>
              <a:rPr lang="sv-SE" sz="2000" dirty="0">
                <a:solidFill>
                  <a:srgbClr val="6CC04A">
                    <a:lumMod val="75000"/>
                  </a:srgbClr>
                </a:solidFill>
              </a:rPr>
            </a:br>
            <a:r>
              <a:rPr lang="sv-SE" dirty="0"/>
              <a:t>Utföra </a:t>
            </a:r>
            <a:r>
              <a:rPr lang="sv-SE" sz="2400" dirty="0"/>
              <a:t>bild 2(2)</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1772291382"/>
              </p:ext>
            </p:extLst>
          </p:nvPr>
        </p:nvGraphicFramePr>
        <p:xfrm>
          <a:off x="822960" y="1555364"/>
          <a:ext cx="7467600" cy="295656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Riskbedömning</a:t>
                      </a:r>
                    </a:p>
                  </a:txBody>
                  <a:tcPr/>
                </a:tc>
                <a:tc>
                  <a:txBody>
                    <a:bodyPr/>
                    <a:lstStyle/>
                    <a:p>
                      <a:r>
                        <a:rPr lang="sv-SE" sz="1600" dirty="0"/>
                        <a:t>Skriftlig riskbedömning skall göras före alla uppdrag. </a:t>
                      </a:r>
                    </a:p>
                    <a:p>
                      <a:r>
                        <a:rPr lang="sv-SE" sz="1600" dirty="0"/>
                        <a:t>Skyddsronder genomförs vid </a:t>
                      </a:r>
                      <a:r>
                        <a:rPr lang="sv-SE" sz="1600" baseline="0" dirty="0"/>
                        <a:t>entreprenader under pågående uppdrag och för ett antal serviceuppdrag enligt årsplan.</a:t>
                      </a:r>
                      <a:endParaRPr lang="sv-SE" sz="1600" dirty="0"/>
                    </a:p>
                  </a:txBody>
                  <a:tcPr/>
                </a:tc>
                <a:extLst>
                  <a:ext uri="{0D108BD9-81ED-4DB2-BD59-A6C34878D82A}">
                    <a16:rowId xmlns:a16="http://schemas.microsoft.com/office/drawing/2014/main" val="10000"/>
                  </a:ext>
                </a:extLst>
              </a:tr>
              <a:tr h="370840">
                <a:tc>
                  <a:txBody>
                    <a:bodyPr/>
                    <a:lstStyle/>
                    <a:p>
                      <a:r>
                        <a:rPr lang="sv-SE" dirty="0"/>
                        <a:t>Löpande verksamhet</a:t>
                      </a:r>
                    </a:p>
                  </a:txBody>
                  <a:tcPr/>
                </a:tc>
                <a:tc>
                  <a:txBody>
                    <a:bodyPr/>
                    <a:lstStyle/>
                    <a:p>
                      <a:r>
                        <a:rPr lang="sv-SE" sz="1600" dirty="0"/>
                        <a:t>Arbetsmiljöfrågor hanteras löpande i det dagliga arbetet vid</a:t>
                      </a:r>
                      <a:r>
                        <a:rPr lang="sv-SE" sz="1600" baseline="0" dirty="0"/>
                        <a:t> exempelvis: Planering av uppdrag, projektering, samt utförande av entreprenader och serviceuppdrag.</a:t>
                      </a:r>
                      <a:endParaRPr lang="sv-SE" sz="1600" dirty="0"/>
                    </a:p>
                  </a:txBody>
                  <a:tcPr/>
                </a:tc>
                <a:extLst>
                  <a:ext uri="{0D108BD9-81ED-4DB2-BD59-A6C34878D82A}">
                    <a16:rowId xmlns:a16="http://schemas.microsoft.com/office/drawing/2014/main" val="10001"/>
                  </a:ext>
                </a:extLst>
              </a:tr>
              <a:tr h="370840">
                <a:tc>
                  <a:txBody>
                    <a:bodyPr/>
                    <a:lstStyle/>
                    <a:p>
                      <a:r>
                        <a:rPr lang="sv-SE" dirty="0"/>
                        <a:t>Nödläge</a:t>
                      </a:r>
                    </a:p>
                  </a:txBody>
                  <a:tcPr/>
                </a:tc>
                <a:tc>
                  <a:txBody>
                    <a:bodyPr/>
                    <a:lstStyle/>
                    <a:p>
                      <a:r>
                        <a:rPr lang="sv-SE" sz="1600" dirty="0"/>
                        <a:t>Tänkbara nödlägen som kan ha inverkan på hälsa och säkerhet beaktas vid intern riskanalys,</a:t>
                      </a:r>
                      <a:r>
                        <a:rPr lang="sv-SE" sz="1600" baseline="0" dirty="0"/>
                        <a:t> samt vid </a:t>
                      </a:r>
                      <a:r>
                        <a:rPr lang="sv-SE" sz="1600" dirty="0"/>
                        <a:t>miljö- och arbetsmiljöanalyser. Beredskap säkerställs och övas.</a:t>
                      </a:r>
                    </a:p>
                    <a:p>
                      <a:r>
                        <a:rPr lang="sv-SE" sz="1600" dirty="0"/>
                        <a:t>Stöd vid</a:t>
                      </a:r>
                      <a:r>
                        <a:rPr lang="sv-SE" sz="1600" baseline="0" dirty="0"/>
                        <a:t> krishantering finns genom avtal med företagshälsovården.</a:t>
                      </a:r>
                      <a:endParaRPr lang="sv-SE" sz="1600" dirty="0"/>
                    </a:p>
                  </a:txBody>
                  <a:tcPr/>
                </a:tc>
                <a:extLst>
                  <a:ext uri="{0D108BD9-81ED-4DB2-BD59-A6C34878D82A}">
                    <a16:rowId xmlns:a16="http://schemas.microsoft.com/office/drawing/2014/main" val="10002"/>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28</a:t>
            </a:fld>
            <a:endParaRPr lang="sv-SE"/>
          </a:p>
        </p:txBody>
      </p:sp>
      <p:grpSp>
        <p:nvGrpSpPr>
          <p:cNvPr id="7" name="Grupp 6"/>
          <p:cNvGrpSpPr/>
          <p:nvPr/>
        </p:nvGrpSpPr>
        <p:grpSpPr>
          <a:xfrm>
            <a:off x="7956381" y="260649"/>
            <a:ext cx="864095" cy="864096"/>
            <a:chOff x="2566999" y="1423998"/>
            <a:chExt cx="4010002" cy="4010003"/>
          </a:xfrm>
        </p:grpSpPr>
        <p:grpSp>
          <p:nvGrpSpPr>
            <p:cNvPr id="8" name="Grupp 5"/>
            <p:cNvGrpSpPr/>
            <p:nvPr/>
          </p:nvGrpSpPr>
          <p:grpSpPr>
            <a:xfrm>
              <a:off x="2566999" y="1423998"/>
              <a:ext cx="1959741" cy="1959741"/>
              <a:chOff x="1728798" y="257979"/>
              <a:chExt cx="1959741" cy="1959741"/>
            </a:xfrm>
          </p:grpSpPr>
          <p:sp>
            <p:nvSpPr>
              <p:cNvPr id="18" name="Cirkel 17"/>
              <p:cNvSpPr/>
              <p:nvPr/>
            </p:nvSpPr>
            <p:spPr>
              <a:xfrm>
                <a:off x="1728798"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9" name="Grupp 6"/>
            <p:cNvGrpSpPr/>
            <p:nvPr/>
          </p:nvGrpSpPr>
          <p:grpSpPr>
            <a:xfrm>
              <a:off x="4617260" y="1423998"/>
              <a:ext cx="1959741" cy="1959741"/>
              <a:chOff x="3779059" y="257979"/>
              <a:chExt cx="1959741" cy="1959741"/>
            </a:xfrm>
          </p:grpSpPr>
          <p:sp>
            <p:nvSpPr>
              <p:cNvPr id="16" name="Cirkel 15"/>
              <p:cNvSpPr/>
              <p:nvPr/>
            </p:nvSpPr>
            <p:spPr>
              <a:xfrm rot="5400000">
                <a:off x="3779059"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10" name="Grupp 7"/>
            <p:cNvGrpSpPr/>
            <p:nvPr/>
          </p:nvGrpSpPr>
          <p:grpSpPr>
            <a:xfrm>
              <a:off x="4617260" y="3474260"/>
              <a:ext cx="1959741" cy="1959741"/>
              <a:chOff x="3779059" y="2308241"/>
              <a:chExt cx="1959741" cy="1959741"/>
            </a:xfrm>
          </p:grpSpPr>
          <p:sp>
            <p:nvSpPr>
              <p:cNvPr id="14" name="Cirkel 13"/>
              <p:cNvSpPr/>
              <p:nvPr/>
            </p:nvSpPr>
            <p:spPr>
              <a:xfrm rot="10800000">
                <a:off x="3779059" y="2308241"/>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1" name="Grupp 8"/>
            <p:cNvGrpSpPr/>
            <p:nvPr/>
          </p:nvGrpSpPr>
          <p:grpSpPr>
            <a:xfrm>
              <a:off x="2566999" y="3474260"/>
              <a:ext cx="1959742" cy="1959741"/>
              <a:chOff x="1728798" y="2308241"/>
              <a:chExt cx="1959742" cy="1959741"/>
            </a:xfrm>
          </p:grpSpPr>
          <p:sp>
            <p:nvSpPr>
              <p:cNvPr id="12" name="Cirkel 11"/>
              <p:cNvSpPr/>
              <p:nvPr/>
            </p:nvSpPr>
            <p:spPr>
              <a:xfrm rot="16200000">
                <a:off x="1728798"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20" name="Rektangel 19">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94B30D9F-D675-4502-84E9-FB262FB9BCAD}"/>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998212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Arbetsmiljö</a:t>
            </a:r>
            <a:br>
              <a:rPr lang="sv-SE" sz="2000" dirty="0">
                <a:solidFill>
                  <a:srgbClr val="6CC04A">
                    <a:lumMod val="75000"/>
                  </a:srgbClr>
                </a:solidFill>
              </a:rPr>
            </a:br>
            <a:r>
              <a:rPr lang="sv-SE" dirty="0"/>
              <a:t>Följa upp</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909290295"/>
              </p:ext>
            </p:extLst>
          </p:nvPr>
        </p:nvGraphicFramePr>
        <p:xfrm>
          <a:off x="822960" y="1365063"/>
          <a:ext cx="7467600" cy="4846320"/>
        </p:xfrm>
        <a:graphic>
          <a:graphicData uri="http://schemas.openxmlformats.org/drawingml/2006/table">
            <a:tbl>
              <a:tblPr firstCol="1" bandRow="1">
                <a:tableStyleId>{5C22544A-7EE6-4342-B048-85BDC9FD1C3A}</a:tableStyleId>
              </a:tblPr>
              <a:tblGrid>
                <a:gridCol w="2328850">
                  <a:extLst>
                    <a:ext uri="{9D8B030D-6E8A-4147-A177-3AD203B41FA5}">
                      <a16:colId xmlns:a16="http://schemas.microsoft.com/office/drawing/2014/main" val="20000"/>
                    </a:ext>
                  </a:extLst>
                </a:gridCol>
                <a:gridCol w="5138750">
                  <a:extLst>
                    <a:ext uri="{9D8B030D-6E8A-4147-A177-3AD203B41FA5}">
                      <a16:colId xmlns:a16="http://schemas.microsoft.com/office/drawing/2014/main" val="20001"/>
                    </a:ext>
                  </a:extLst>
                </a:gridCol>
              </a:tblGrid>
              <a:tr h="370840">
                <a:tc>
                  <a:txBody>
                    <a:bodyPr/>
                    <a:lstStyle/>
                    <a:p>
                      <a:r>
                        <a:rPr lang="sv-SE" dirty="0"/>
                        <a:t>Allmän uppföljning</a:t>
                      </a:r>
                    </a:p>
                  </a:txBody>
                  <a:tcPr/>
                </a:tc>
                <a:tc>
                  <a:txBody>
                    <a:bodyPr/>
                    <a:lstStyle/>
                    <a:p>
                      <a:r>
                        <a:rPr lang="sv-SE" sz="1600" dirty="0"/>
                        <a:t>Vi följer upp våra arbetsmiljömål vid mål- och strategitimmar. Årlig sammanställning</a:t>
                      </a:r>
                      <a:r>
                        <a:rPr lang="sv-SE" sz="1600" baseline="0" dirty="0"/>
                        <a:t> av olyckor, tillbud och sjukfrånvaro. I årlig uppföljning ingår även att följa upp det systematiska arbetsmiljöarbetet, ingår i nulägesanalys för arbetsmiljö. </a:t>
                      </a:r>
                      <a:endParaRPr lang="sv-SE" sz="1600" dirty="0"/>
                    </a:p>
                  </a:txBody>
                  <a:tcPr/>
                </a:tc>
                <a:extLst>
                  <a:ext uri="{0D108BD9-81ED-4DB2-BD59-A6C34878D82A}">
                    <a16:rowId xmlns:a16="http://schemas.microsoft.com/office/drawing/2014/main" val="10000"/>
                  </a:ext>
                </a:extLst>
              </a:tr>
              <a:tr h="370840">
                <a:tc>
                  <a:txBody>
                    <a:bodyPr/>
                    <a:lstStyle/>
                    <a:p>
                      <a:r>
                        <a:rPr lang="sv-SE" dirty="0"/>
                        <a:t>Skyddsronder</a:t>
                      </a:r>
                    </a:p>
                  </a:txBody>
                  <a:tcPr/>
                </a:tc>
                <a:tc>
                  <a:txBody>
                    <a:bodyPr/>
                    <a:lstStyle/>
                    <a:p>
                      <a:r>
                        <a:rPr lang="sv-SE" sz="1600" dirty="0"/>
                        <a:t>Skyddsronder genomförs i uppdrag enligt särkskild</a:t>
                      </a:r>
                      <a:r>
                        <a:rPr lang="sv-SE" sz="1600" baseline="0" dirty="0"/>
                        <a:t> checklista och/eller tillsammans med övriga aktörer.</a:t>
                      </a:r>
                      <a:endParaRPr lang="sv-SE" sz="1600" dirty="0"/>
                    </a:p>
                  </a:txBody>
                  <a:tcPr/>
                </a:tc>
                <a:extLst>
                  <a:ext uri="{0D108BD9-81ED-4DB2-BD59-A6C34878D82A}">
                    <a16:rowId xmlns:a16="http://schemas.microsoft.com/office/drawing/2014/main" val="10001"/>
                  </a:ext>
                </a:extLst>
              </a:tr>
              <a:tr h="370840">
                <a:tc>
                  <a:txBody>
                    <a:bodyPr/>
                    <a:lstStyle/>
                    <a:p>
                      <a:r>
                        <a:rPr lang="sv-SE" dirty="0"/>
                        <a:t>Olycka – Tillbud</a:t>
                      </a:r>
                    </a:p>
                  </a:txBody>
                  <a:tcPr/>
                </a:tc>
                <a:tc>
                  <a:txBody>
                    <a:bodyPr/>
                    <a:lstStyle/>
                    <a:p>
                      <a:r>
                        <a:rPr lang="sv-SE" sz="1600" dirty="0"/>
                        <a:t>Olyckor och tillbud anmäls</a:t>
                      </a:r>
                      <a:r>
                        <a:rPr lang="sv-SE" sz="1600" baseline="0" dirty="0"/>
                        <a:t> och hanteras </a:t>
                      </a:r>
                      <a:r>
                        <a:rPr lang="sv-SE" sz="1600" dirty="0"/>
                        <a:t>enligt särskilda</a:t>
                      </a:r>
                      <a:r>
                        <a:rPr lang="sv-SE" sz="1600" baseline="0" dirty="0"/>
                        <a:t> mallar/System C2 som finns tillgängligt för alla.</a:t>
                      </a:r>
                      <a:endParaRPr lang="sv-SE" sz="1600" dirty="0"/>
                    </a:p>
                  </a:txBody>
                  <a:tcPr/>
                </a:tc>
                <a:extLst>
                  <a:ext uri="{0D108BD9-81ED-4DB2-BD59-A6C34878D82A}">
                    <a16:rowId xmlns:a16="http://schemas.microsoft.com/office/drawing/2014/main" val="10002"/>
                  </a:ext>
                </a:extLst>
              </a:tr>
              <a:tr h="370840">
                <a:tc>
                  <a:txBody>
                    <a:bodyPr/>
                    <a:lstStyle/>
                    <a:p>
                      <a:r>
                        <a:rPr lang="sv-SE" dirty="0"/>
                        <a:t>Nöjda medarbetare</a:t>
                      </a:r>
                    </a:p>
                  </a:txBody>
                  <a:tcPr/>
                </a:tc>
                <a:tc>
                  <a:txBody>
                    <a:bodyPr/>
                    <a:lstStyle/>
                    <a:p>
                      <a:r>
                        <a:rPr lang="sv-SE" sz="1600" dirty="0"/>
                        <a:t>Kvartalsvisa medarbetarenkäter som belyser kvalitets-, miljö- och arbetsmiljöfrågor.</a:t>
                      </a:r>
                    </a:p>
                  </a:txBody>
                  <a:tcPr/>
                </a:tc>
                <a:extLst>
                  <a:ext uri="{0D108BD9-81ED-4DB2-BD59-A6C34878D82A}">
                    <a16:rowId xmlns:a16="http://schemas.microsoft.com/office/drawing/2014/main" val="10003"/>
                  </a:ext>
                </a:extLst>
              </a:tr>
              <a:tr h="370840">
                <a:tc>
                  <a:txBody>
                    <a:bodyPr/>
                    <a:lstStyle/>
                    <a:p>
                      <a:r>
                        <a:rPr lang="sv-SE" dirty="0"/>
                        <a:t>Lagefterlevnad</a:t>
                      </a:r>
                    </a:p>
                  </a:txBody>
                  <a:tcPr/>
                </a:tc>
                <a:tc>
                  <a:txBody>
                    <a:bodyPr/>
                    <a:lstStyle/>
                    <a:p>
                      <a:pPr marL="0" algn="l" rtl="0" eaLnBrk="1" latinLnBrk="0" hangingPunct="1"/>
                      <a:r>
                        <a:rPr kumimoji="0" lang="sv-SE" sz="1600" kern="1200" dirty="0">
                          <a:solidFill>
                            <a:schemeClr val="dk1"/>
                          </a:solidFill>
                          <a:latin typeface="+mn-lt"/>
                          <a:ea typeface="+mn-ea"/>
                          <a:cs typeface="+mn-cs"/>
                        </a:rPr>
                        <a:t>Vi följer upp lagefterlevnad vid genomgång av aktuell laglista.</a:t>
                      </a:r>
                    </a:p>
                  </a:txBody>
                  <a:tcPr/>
                </a:tc>
                <a:extLst>
                  <a:ext uri="{0D108BD9-81ED-4DB2-BD59-A6C34878D82A}">
                    <a16:rowId xmlns:a16="http://schemas.microsoft.com/office/drawing/2014/main" val="10004"/>
                  </a:ext>
                </a:extLst>
              </a:tr>
              <a:tr h="370840">
                <a:tc>
                  <a:txBody>
                    <a:bodyPr/>
                    <a:lstStyle/>
                    <a:p>
                      <a:r>
                        <a:rPr lang="sv-SE" dirty="0"/>
                        <a:t>Dokumentation</a:t>
                      </a:r>
                    </a:p>
                  </a:txBody>
                  <a:tcPr/>
                </a:tc>
                <a:tc>
                  <a:txBody>
                    <a:bodyPr/>
                    <a:lstStyle/>
                    <a:p>
                      <a:r>
                        <a:rPr lang="sv-SE" sz="1600" dirty="0"/>
                        <a:t>Görs enligt arbetssätt för dokumentstyrning, se även bilden</a:t>
                      </a:r>
                      <a:r>
                        <a:rPr lang="sv-SE" sz="1600" baseline="0" dirty="0"/>
                        <a:t> </a:t>
                      </a:r>
                      <a:r>
                        <a:rPr lang="sv-SE" sz="1600" dirty="0"/>
                        <a:t>”Så här dokumenterar vi” enligt krav i AFS</a:t>
                      </a:r>
                      <a:r>
                        <a:rPr lang="sv-SE" sz="1600" baseline="0" dirty="0"/>
                        <a:t> 2001:1</a:t>
                      </a:r>
                      <a:r>
                        <a:rPr lang="sv-SE" sz="1600" dirty="0"/>
                        <a:t>.</a:t>
                      </a:r>
                    </a:p>
                  </a:txBody>
                  <a:tcPr/>
                </a:tc>
                <a:extLst>
                  <a:ext uri="{0D108BD9-81ED-4DB2-BD59-A6C34878D82A}">
                    <a16:rowId xmlns:a16="http://schemas.microsoft.com/office/drawing/2014/main" val="10005"/>
                  </a:ext>
                </a:extLst>
              </a:tr>
              <a:tr h="370840">
                <a:tc>
                  <a:txBody>
                    <a:bodyPr/>
                    <a:lstStyle/>
                    <a:p>
                      <a:r>
                        <a:rPr lang="sv-SE" dirty="0"/>
                        <a:t>Förbättringsdagar</a:t>
                      </a:r>
                    </a:p>
                    <a:p>
                      <a:r>
                        <a:rPr lang="sv-SE" dirty="0"/>
                        <a:t>(intern</a:t>
                      </a:r>
                      <a:r>
                        <a:rPr lang="sv-SE" baseline="0" dirty="0"/>
                        <a:t> revision)</a:t>
                      </a:r>
                      <a:endParaRPr lang="sv-SE" dirty="0"/>
                    </a:p>
                  </a:txBody>
                  <a:tcPr/>
                </a:tc>
                <a:tc>
                  <a:txBody>
                    <a:bodyPr/>
                    <a:lstStyle/>
                    <a:p>
                      <a:r>
                        <a:rPr lang="sv-SE" sz="1600" dirty="0"/>
                        <a:t>Förbättringsdagar genomförs årligen enligt årsplan.</a:t>
                      </a:r>
                    </a:p>
                  </a:txBody>
                  <a:tcPr/>
                </a:tc>
                <a:extLst>
                  <a:ext uri="{0D108BD9-81ED-4DB2-BD59-A6C34878D82A}">
                    <a16:rowId xmlns:a16="http://schemas.microsoft.com/office/drawing/2014/main" val="10006"/>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29</a:t>
            </a:fld>
            <a:endParaRPr lang="sv-SE"/>
          </a:p>
        </p:txBody>
      </p:sp>
      <p:grpSp>
        <p:nvGrpSpPr>
          <p:cNvPr id="6" name="Grupp 5"/>
          <p:cNvGrpSpPr/>
          <p:nvPr/>
        </p:nvGrpSpPr>
        <p:grpSpPr>
          <a:xfrm>
            <a:off x="7956381" y="260649"/>
            <a:ext cx="864095" cy="864096"/>
            <a:chOff x="2566999" y="1423998"/>
            <a:chExt cx="4010002" cy="4010003"/>
          </a:xfrm>
        </p:grpSpPr>
        <p:grpSp>
          <p:nvGrpSpPr>
            <p:cNvPr id="7" name="Grupp 5"/>
            <p:cNvGrpSpPr/>
            <p:nvPr/>
          </p:nvGrpSpPr>
          <p:grpSpPr>
            <a:xfrm>
              <a:off x="2566999" y="1423998"/>
              <a:ext cx="1959741" cy="1959741"/>
              <a:chOff x="1728798" y="257979"/>
              <a:chExt cx="1959741" cy="1959741"/>
            </a:xfrm>
          </p:grpSpPr>
          <p:sp>
            <p:nvSpPr>
              <p:cNvPr id="17" name="Cirkel 16"/>
              <p:cNvSpPr/>
              <p:nvPr/>
            </p:nvSpPr>
            <p:spPr>
              <a:xfrm>
                <a:off x="1728798"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8" name="Grupp 6"/>
            <p:cNvGrpSpPr/>
            <p:nvPr/>
          </p:nvGrpSpPr>
          <p:grpSpPr>
            <a:xfrm>
              <a:off x="4617260" y="1423998"/>
              <a:ext cx="1959741" cy="1959741"/>
              <a:chOff x="3779059" y="257979"/>
              <a:chExt cx="1959741" cy="1959741"/>
            </a:xfrm>
          </p:grpSpPr>
          <p:sp>
            <p:nvSpPr>
              <p:cNvPr id="15" name="Cirkel 14"/>
              <p:cNvSpPr/>
              <p:nvPr/>
            </p:nvSpPr>
            <p:spPr>
              <a:xfrm rot="5400000">
                <a:off x="3779059"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9" name="Grupp 7"/>
            <p:cNvGrpSpPr/>
            <p:nvPr/>
          </p:nvGrpSpPr>
          <p:grpSpPr>
            <a:xfrm>
              <a:off x="4617260" y="3474260"/>
              <a:ext cx="1959741" cy="1959741"/>
              <a:chOff x="3779059" y="2308241"/>
              <a:chExt cx="1959741" cy="1959741"/>
            </a:xfrm>
          </p:grpSpPr>
          <p:sp>
            <p:nvSpPr>
              <p:cNvPr id="13" name="Cirkel 12"/>
              <p:cNvSpPr/>
              <p:nvPr/>
            </p:nvSpPr>
            <p:spPr>
              <a:xfrm rot="10800000">
                <a:off x="3779059"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0" name="Grupp 8"/>
            <p:cNvGrpSpPr/>
            <p:nvPr/>
          </p:nvGrpSpPr>
          <p:grpSpPr>
            <a:xfrm>
              <a:off x="2566999" y="3474260"/>
              <a:ext cx="1959742" cy="1959741"/>
              <a:chOff x="1728798" y="2308241"/>
              <a:chExt cx="1959742" cy="1959741"/>
            </a:xfrm>
          </p:grpSpPr>
          <p:sp>
            <p:nvSpPr>
              <p:cNvPr id="11" name="Cirkel 10"/>
              <p:cNvSpPr/>
              <p:nvPr/>
            </p:nvSpPr>
            <p:spPr>
              <a:xfrm rot="16200000">
                <a:off x="1728798" y="2308241"/>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6D1DBEF8-4001-4FF0-9425-1C800812F7E0}"/>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66761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normAutofit/>
          </a:bodyPr>
          <a:lstStyle/>
          <a:p>
            <a:r>
              <a:rPr lang="sv-SE"/>
              <a:t>Allmänt om ledningssystemet</a:t>
            </a:r>
            <a:endParaRPr lang="sv-SE" dirty="0"/>
          </a:p>
        </p:txBody>
      </p:sp>
      <p:sp>
        <p:nvSpPr>
          <p:cNvPr id="3" name="Platshållare för innehåll 2"/>
          <p:cNvSpPr>
            <a:spLocks noGrp="1"/>
          </p:cNvSpPr>
          <p:nvPr>
            <p:ph idx="1"/>
          </p:nvPr>
        </p:nvSpPr>
        <p:spPr>
          <a:xfrm>
            <a:off x="822960" y="1268760"/>
            <a:ext cx="7543801" cy="4600334"/>
          </a:xfrm>
        </p:spPr>
        <p:txBody>
          <a:bodyPr>
            <a:normAutofit/>
          </a:bodyPr>
          <a:lstStyle/>
          <a:p>
            <a:r>
              <a:rPr lang="sv-SE" sz="2400" dirty="0"/>
              <a:t>Vi har ett integrerat ledningssystem för kvalitet, miljö och arbetsmiljö.</a:t>
            </a:r>
          </a:p>
          <a:p>
            <a:r>
              <a:rPr lang="sv-SE" sz="2400" dirty="0"/>
              <a:t>Ledningssystemet uppfyller Elsäkerhetsverkets krav på egenkontrollprogram för elinstallationsarbete.</a:t>
            </a:r>
          </a:p>
          <a:p>
            <a:r>
              <a:rPr lang="sv-SE" sz="2400" dirty="0"/>
              <a:t>Systemet bygger på IN Ledningssystem</a:t>
            </a:r>
            <a:br>
              <a:rPr lang="sv-SE" sz="2400" dirty="0"/>
            </a:br>
            <a:r>
              <a:rPr lang="sv-SE" sz="2400" dirty="0"/>
              <a:t>som är anpassat för installationsbranschen.</a:t>
            </a:r>
          </a:p>
          <a:p>
            <a:r>
              <a:rPr lang="sv-SE" sz="2400" dirty="0"/>
              <a:t>Vi är certifierade enligt ISO 9001, 		</a:t>
            </a:r>
            <a:br>
              <a:rPr lang="sv-SE" sz="2400" dirty="0"/>
            </a:br>
            <a:r>
              <a:rPr lang="sv-SE" sz="2400" dirty="0"/>
              <a:t>ISO 14001 och OHSAS 18001.</a:t>
            </a:r>
            <a:endParaRPr lang="sv-SE" sz="2400" dirty="0">
              <a:solidFill>
                <a:srgbClr val="C00000"/>
              </a:solidFill>
            </a:endParaRPr>
          </a:p>
          <a:p>
            <a:endParaRPr lang="sv-SE" sz="2400" dirty="0"/>
          </a:p>
        </p:txBody>
      </p:sp>
      <p:sp>
        <p:nvSpPr>
          <p:cNvPr id="10" name="Platshållare för bildnummer 9"/>
          <p:cNvSpPr>
            <a:spLocks noGrp="1"/>
          </p:cNvSpPr>
          <p:nvPr>
            <p:ph type="sldNum" sz="quarter" idx="12"/>
          </p:nvPr>
        </p:nvSpPr>
        <p:spPr>
          <a:xfrm>
            <a:off x="6639591" y="6459789"/>
            <a:ext cx="984019" cy="365125"/>
          </a:xfrm>
        </p:spPr>
        <p:txBody>
          <a:bodyPr>
            <a:normAutofit/>
          </a:bodyPr>
          <a:lstStyle/>
          <a:p>
            <a:fld id="{A2B0403F-A1E2-4C20-BD3B-C3E5663E8CAA}" type="slidenum">
              <a:rPr lang="sv-SE" smtClean="0"/>
              <a:pPr/>
              <a:t>3</a:t>
            </a:fld>
            <a:endParaRPr lang="sv-SE"/>
          </a:p>
        </p:txBody>
      </p:sp>
      <p:pic>
        <p:nvPicPr>
          <p:cNvPr id="6" name="Bildobjekt 5">
            <a:extLst>
              <a:ext uri="{FF2B5EF4-FFF2-40B4-BE49-F238E27FC236}">
                <a16:creationId xmlns:a16="http://schemas.microsoft.com/office/drawing/2014/main" id="{DED8124F-1133-4EB9-B522-BA58C8F69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41831" y="3131435"/>
            <a:ext cx="1832235" cy="306433"/>
          </a:xfrm>
          <a:prstGeom prst="rect">
            <a:avLst/>
          </a:prstGeom>
        </p:spPr>
      </p:pic>
      <p:sp>
        <p:nvSpPr>
          <p:cNvPr id="4" name="Platshållare för sidfot 3">
            <a:extLst>
              <a:ext uri="{FF2B5EF4-FFF2-40B4-BE49-F238E27FC236}">
                <a16:creationId xmlns:a16="http://schemas.microsoft.com/office/drawing/2014/main" id="{B3A147A7-6F57-43A3-B226-183A553A3975}"/>
              </a:ext>
            </a:extLst>
          </p:cNvPr>
          <p:cNvSpPr>
            <a:spLocks noGrp="1"/>
          </p:cNvSpPr>
          <p:nvPr>
            <p:ph type="ftr" sz="quarter" idx="11"/>
          </p:nvPr>
        </p:nvSpPr>
        <p:spPr/>
        <p:txBody>
          <a:bodyPr/>
          <a:lstStyle/>
          <a:p>
            <a:r>
              <a:rPr lang="sv-SE"/>
              <a:t>Ansvarig: VD</a:t>
            </a:r>
            <a:endParaRPr lang="sv-SE" dirty="0"/>
          </a:p>
        </p:txBody>
      </p:sp>
      <p:pic>
        <p:nvPicPr>
          <p:cNvPr id="8" name="Bildobjekt 7" descr="En bild som visar ritning&#10;&#10;Automatiskt genererad beskrivning">
            <a:extLst>
              <a:ext uri="{FF2B5EF4-FFF2-40B4-BE49-F238E27FC236}">
                <a16:creationId xmlns:a16="http://schemas.microsoft.com/office/drawing/2014/main" id="{F32465A3-2046-46A9-BFBA-A6CB73FBA7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68373" y="3789040"/>
            <a:ext cx="1972433" cy="136591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8"/>
            <a:ext cx="7543800" cy="838141"/>
          </a:xfrm>
        </p:spPr>
        <p:txBody>
          <a:bodyPr/>
          <a:lstStyle/>
          <a:p>
            <a:r>
              <a:rPr lang="sv-SE" sz="2000" dirty="0">
                <a:solidFill>
                  <a:srgbClr val="6CC04A">
                    <a:lumMod val="75000"/>
                  </a:srgbClr>
                </a:solidFill>
              </a:rPr>
              <a:t>Arbetsmiljö </a:t>
            </a:r>
            <a:br>
              <a:rPr lang="sv-SE" sz="2000" dirty="0">
                <a:solidFill>
                  <a:srgbClr val="6CC04A">
                    <a:lumMod val="75000"/>
                  </a:srgbClr>
                </a:solidFill>
              </a:rPr>
            </a:br>
            <a:r>
              <a:rPr lang="sv-SE" dirty="0"/>
              <a:t>Förbättra</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902281289"/>
              </p:ext>
            </p:extLst>
          </p:nvPr>
        </p:nvGraphicFramePr>
        <p:xfrm>
          <a:off x="822960" y="1555364"/>
          <a:ext cx="7467600" cy="228600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Mål- och strategitimma</a:t>
                      </a:r>
                    </a:p>
                  </a:txBody>
                  <a:tcPr/>
                </a:tc>
                <a:tc>
                  <a:txBody>
                    <a:bodyPr/>
                    <a:lstStyle/>
                    <a:p>
                      <a:r>
                        <a:rPr lang="sv-SE" sz="1600" dirty="0"/>
                        <a:t>Utvärdering av ledningssystemet och övergripande förslag till förbättringar görs</a:t>
                      </a:r>
                      <a:r>
                        <a:rPr lang="sv-SE" sz="1600" baseline="0" dirty="0"/>
                        <a:t> vid mål- och strategitimmar (ledningens genomgång).</a:t>
                      </a:r>
                      <a:endParaRPr lang="sv-SE" sz="1600" dirty="0"/>
                    </a:p>
                  </a:txBody>
                  <a:tcPr/>
                </a:tc>
                <a:extLst>
                  <a:ext uri="{0D108BD9-81ED-4DB2-BD59-A6C34878D82A}">
                    <a16:rowId xmlns:a16="http://schemas.microsoft.com/office/drawing/2014/main" val="10000"/>
                  </a:ext>
                </a:extLst>
              </a:tr>
              <a:tr h="370840">
                <a:tc>
                  <a:txBody>
                    <a:bodyPr/>
                    <a:lstStyle/>
                    <a:p>
                      <a:r>
                        <a:rPr lang="sv-SE" dirty="0"/>
                        <a:t>Ständiga</a:t>
                      </a:r>
                      <a:r>
                        <a:rPr lang="sv-SE" baseline="0" dirty="0"/>
                        <a:t> förbättringar</a:t>
                      </a:r>
                      <a:endParaRPr lang="sv-SE" dirty="0"/>
                    </a:p>
                  </a:txBody>
                  <a:tcPr/>
                </a:tc>
                <a:tc>
                  <a:txBody>
                    <a:bodyPr/>
                    <a:lstStyle/>
                    <a:p>
                      <a:r>
                        <a:rPr lang="sv-SE" sz="1600" dirty="0"/>
                        <a:t>Alla är delaktiga i ständiga förbättringar och får lämna in förslag enligt</a:t>
                      </a:r>
                      <a:r>
                        <a:rPr lang="sv-SE" sz="1600" baseline="0" dirty="0"/>
                        <a:t> fastlagt arbetssätt. I stort och smått.</a:t>
                      </a:r>
                      <a:endParaRPr lang="sv-SE" sz="1600" dirty="0"/>
                    </a:p>
                  </a:txBody>
                  <a:tcPr/>
                </a:tc>
                <a:extLst>
                  <a:ext uri="{0D108BD9-81ED-4DB2-BD59-A6C34878D82A}">
                    <a16:rowId xmlns:a16="http://schemas.microsoft.com/office/drawing/2014/main" val="10001"/>
                  </a:ext>
                </a:extLst>
              </a:tr>
              <a:tr h="370840">
                <a:tc>
                  <a:txBody>
                    <a:bodyPr/>
                    <a:lstStyle/>
                    <a:p>
                      <a:r>
                        <a:rPr lang="sv-SE" dirty="0"/>
                        <a:t>Externa</a:t>
                      </a:r>
                      <a:r>
                        <a:rPr lang="sv-SE" baseline="0" dirty="0"/>
                        <a:t> synpunkter</a:t>
                      </a:r>
                      <a:endParaRPr lang="sv-SE" dirty="0"/>
                    </a:p>
                  </a:txBody>
                  <a:tcPr/>
                </a:tc>
                <a:tc>
                  <a:txBody>
                    <a:bodyPr/>
                    <a:lstStyle/>
                    <a:p>
                      <a:r>
                        <a:rPr lang="sv-SE" sz="1600" dirty="0"/>
                        <a:t>Beröm, frågor, klagomål och synpunkter </a:t>
                      </a:r>
                      <a:r>
                        <a:rPr lang="sv-SE" sz="1600" baseline="0" dirty="0"/>
                        <a:t>från kunder och andra intressenter är en viktig källa till förbättring. Registreras i System C2.</a:t>
                      </a:r>
                      <a:endParaRPr lang="sv-SE" sz="1600" dirty="0">
                        <a:solidFill>
                          <a:srgbClr val="C00000"/>
                        </a:solidFill>
                      </a:endParaRPr>
                    </a:p>
                  </a:txBody>
                  <a:tcPr/>
                </a:tc>
                <a:extLst>
                  <a:ext uri="{0D108BD9-81ED-4DB2-BD59-A6C34878D82A}">
                    <a16:rowId xmlns:a16="http://schemas.microsoft.com/office/drawing/2014/main" val="10002"/>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30</a:t>
            </a:fld>
            <a:endParaRPr lang="sv-SE"/>
          </a:p>
        </p:txBody>
      </p:sp>
      <p:grpSp>
        <p:nvGrpSpPr>
          <p:cNvPr id="6" name="Grupp 5"/>
          <p:cNvGrpSpPr/>
          <p:nvPr/>
        </p:nvGrpSpPr>
        <p:grpSpPr>
          <a:xfrm>
            <a:off x="7956381" y="260649"/>
            <a:ext cx="864095" cy="864096"/>
            <a:chOff x="2566999" y="1423998"/>
            <a:chExt cx="4010002" cy="4010003"/>
          </a:xfrm>
        </p:grpSpPr>
        <p:grpSp>
          <p:nvGrpSpPr>
            <p:cNvPr id="7" name="Grupp 5"/>
            <p:cNvGrpSpPr/>
            <p:nvPr/>
          </p:nvGrpSpPr>
          <p:grpSpPr>
            <a:xfrm>
              <a:off x="2566999" y="1423998"/>
              <a:ext cx="1959741" cy="1959741"/>
              <a:chOff x="1728798" y="257979"/>
              <a:chExt cx="1959741" cy="1959741"/>
            </a:xfrm>
          </p:grpSpPr>
          <p:sp>
            <p:nvSpPr>
              <p:cNvPr id="17" name="Cirkel 16"/>
              <p:cNvSpPr/>
              <p:nvPr/>
            </p:nvSpPr>
            <p:spPr>
              <a:xfrm>
                <a:off x="1728798" y="257979"/>
                <a:ext cx="1959741" cy="1959741"/>
              </a:xfrm>
              <a:prstGeom prst="pieWedge">
                <a:avLst/>
              </a:pr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kel 4"/>
              <p:cNvSpPr/>
              <p:nvPr/>
            </p:nvSpPr>
            <p:spPr>
              <a:xfrm>
                <a:off x="2302794" y="831972"/>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nvGrpSpPr>
            <p:cNvPr id="8" name="Grupp 6"/>
            <p:cNvGrpSpPr/>
            <p:nvPr/>
          </p:nvGrpSpPr>
          <p:grpSpPr>
            <a:xfrm>
              <a:off x="4617260" y="1423998"/>
              <a:ext cx="1959741" cy="1959741"/>
              <a:chOff x="3779059" y="257979"/>
              <a:chExt cx="1959741" cy="1959741"/>
            </a:xfrm>
          </p:grpSpPr>
          <p:sp>
            <p:nvSpPr>
              <p:cNvPr id="15" name="Cirkel 14"/>
              <p:cNvSpPr/>
              <p:nvPr/>
            </p:nvSpPr>
            <p:spPr>
              <a:xfrm rot="5400000">
                <a:off x="3779059" y="257979"/>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Cirkel 6"/>
              <p:cNvSpPr/>
              <p:nvPr/>
            </p:nvSpPr>
            <p:spPr>
              <a:xfrm>
                <a:off x="3779060" y="831975"/>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P</a:t>
                </a:r>
              </a:p>
            </p:txBody>
          </p:sp>
        </p:grpSp>
        <p:grpSp>
          <p:nvGrpSpPr>
            <p:cNvPr id="9" name="Grupp 7"/>
            <p:cNvGrpSpPr/>
            <p:nvPr/>
          </p:nvGrpSpPr>
          <p:grpSpPr>
            <a:xfrm>
              <a:off x="4617260" y="3474260"/>
              <a:ext cx="1959741" cy="1959741"/>
              <a:chOff x="3779059" y="2308241"/>
              <a:chExt cx="1959741" cy="1959741"/>
            </a:xfrm>
          </p:grpSpPr>
          <p:sp>
            <p:nvSpPr>
              <p:cNvPr id="13" name="Cirkel 12"/>
              <p:cNvSpPr/>
              <p:nvPr/>
            </p:nvSpPr>
            <p:spPr>
              <a:xfrm rot="10800000">
                <a:off x="3779059"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irkel 8"/>
              <p:cNvSpPr/>
              <p:nvPr/>
            </p:nvSpPr>
            <p:spPr>
              <a:xfrm rot="21600000">
                <a:off x="3779059" y="2308241"/>
                <a:ext cx="1385745" cy="1385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U</a:t>
                </a:r>
              </a:p>
            </p:txBody>
          </p:sp>
        </p:grpSp>
        <p:grpSp>
          <p:nvGrpSpPr>
            <p:cNvPr id="10" name="Grupp 8"/>
            <p:cNvGrpSpPr/>
            <p:nvPr/>
          </p:nvGrpSpPr>
          <p:grpSpPr>
            <a:xfrm>
              <a:off x="2566999" y="3474260"/>
              <a:ext cx="1959742" cy="1959741"/>
              <a:chOff x="1728798" y="2308241"/>
              <a:chExt cx="1959742" cy="1959741"/>
            </a:xfrm>
          </p:grpSpPr>
          <p:sp>
            <p:nvSpPr>
              <p:cNvPr id="11" name="Cirkel 10"/>
              <p:cNvSpPr/>
              <p:nvPr/>
            </p:nvSpPr>
            <p:spPr>
              <a:xfrm rot="16200000">
                <a:off x="1728798" y="2308241"/>
                <a:ext cx="1959741" cy="1959741"/>
              </a:xfrm>
              <a:prstGeom prst="pieWedg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irkel 10"/>
              <p:cNvSpPr/>
              <p:nvPr/>
            </p:nvSpPr>
            <p:spPr>
              <a:xfrm rot="21600000">
                <a:off x="2302792" y="2308241"/>
                <a:ext cx="1385748" cy="13857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algn="ctr" defTabSz="933450">
                  <a:lnSpc>
                    <a:spcPct val="90000"/>
                  </a:lnSpc>
                  <a:spcBef>
                    <a:spcPct val="0"/>
                  </a:spcBef>
                  <a:spcAft>
                    <a:spcPct val="35000"/>
                  </a:spcAft>
                </a:pPr>
                <a:r>
                  <a:rPr lang="sv-SE" sz="1200" b="1" dirty="0"/>
                  <a:t>F</a:t>
                </a:r>
              </a:p>
            </p:txBody>
          </p:sp>
        </p:grpSp>
      </p:grpSp>
      <p:sp>
        <p:nvSpPr>
          <p:cNvPr id="19" name="Rektangel 18">
            <a:hlinkClick r:id="rId3" action="ppaction://hlinksldjump"/>
          </p:cNvPr>
          <p:cNvSpPr/>
          <p:nvPr/>
        </p:nvSpPr>
        <p:spPr>
          <a:xfrm>
            <a:off x="7812360" y="-27384"/>
            <a:ext cx="1331640" cy="1268760"/>
          </a:xfrm>
          <a:prstGeom prst="rect">
            <a:avLst/>
          </a:prstGeom>
          <a:solidFill>
            <a:schemeClr val="accent1">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sidfot 2">
            <a:extLst>
              <a:ext uri="{FF2B5EF4-FFF2-40B4-BE49-F238E27FC236}">
                <a16:creationId xmlns:a16="http://schemas.microsoft.com/office/drawing/2014/main" id="{B88215FB-8002-4537-AA55-700A3DA10FC7}"/>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384382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normAutofit fontScale="90000"/>
          </a:bodyPr>
          <a:lstStyle/>
          <a:p>
            <a:r>
              <a:rPr lang="sv-SE" dirty="0"/>
              <a:t>Så här dokumenterar vi </a:t>
            </a:r>
            <a:br>
              <a:rPr lang="sv-SE" sz="4800" dirty="0"/>
            </a:br>
            <a:r>
              <a:rPr lang="sv-SE" sz="2400" dirty="0"/>
              <a:t>– Krav i AFS 2001:1</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1077313028"/>
              </p:ext>
            </p:extLst>
          </p:nvPr>
        </p:nvGraphicFramePr>
        <p:xfrm>
          <a:off x="822960" y="1412776"/>
          <a:ext cx="7467600" cy="4226560"/>
        </p:xfrm>
        <a:graphic>
          <a:graphicData uri="http://schemas.openxmlformats.org/drawingml/2006/table">
            <a:tbl>
              <a:tblPr firstRow="1" bandRow="1">
                <a:tableStyleId>{5C22544A-7EE6-4342-B048-85BDC9FD1C3A}</a:tableStyleId>
              </a:tblPr>
              <a:tblGrid>
                <a:gridCol w="2971792">
                  <a:extLst>
                    <a:ext uri="{9D8B030D-6E8A-4147-A177-3AD203B41FA5}">
                      <a16:colId xmlns:a16="http://schemas.microsoft.com/office/drawing/2014/main" val="20000"/>
                    </a:ext>
                  </a:extLst>
                </a:gridCol>
                <a:gridCol w="4495808">
                  <a:extLst>
                    <a:ext uri="{9D8B030D-6E8A-4147-A177-3AD203B41FA5}">
                      <a16:colId xmlns:a16="http://schemas.microsoft.com/office/drawing/2014/main" val="20001"/>
                    </a:ext>
                  </a:extLst>
                </a:gridCol>
              </a:tblGrid>
              <a:tr h="370840">
                <a:tc>
                  <a:txBody>
                    <a:bodyPr/>
                    <a:lstStyle/>
                    <a:p>
                      <a:r>
                        <a:rPr lang="sv-SE" sz="1500" dirty="0"/>
                        <a:t>Detta ska dokumenteras</a:t>
                      </a:r>
                    </a:p>
                  </a:txBody>
                  <a:tcPr/>
                </a:tc>
                <a:tc>
                  <a:txBody>
                    <a:bodyPr/>
                    <a:lstStyle/>
                    <a:p>
                      <a:r>
                        <a:rPr lang="sv-SE" sz="1500" dirty="0"/>
                        <a:t>Dokumenterat i </a:t>
                      </a:r>
                    </a:p>
                  </a:txBody>
                  <a:tcPr/>
                </a:tc>
                <a:extLst>
                  <a:ext uri="{0D108BD9-81ED-4DB2-BD59-A6C34878D82A}">
                    <a16:rowId xmlns:a16="http://schemas.microsoft.com/office/drawing/2014/main" val="10000"/>
                  </a:ext>
                </a:extLst>
              </a:tr>
              <a:tr h="370840">
                <a:tc>
                  <a:txBody>
                    <a:bodyPr/>
                    <a:lstStyle/>
                    <a:p>
                      <a:r>
                        <a:rPr lang="sv-SE" sz="1500" dirty="0"/>
                        <a:t>Arbetsmiljöpolicy </a:t>
                      </a:r>
                      <a:endParaRPr lang="sv-SE" sz="1500" dirty="0">
                        <a:solidFill>
                          <a:srgbClr val="C00000"/>
                        </a:solidFill>
                      </a:endParaRPr>
                    </a:p>
                  </a:txBody>
                  <a:tcPr/>
                </a:tc>
                <a:tc>
                  <a:txBody>
                    <a:bodyPr/>
                    <a:lstStyle/>
                    <a:p>
                      <a:r>
                        <a:rPr lang="sv-SE" sz="1500" dirty="0"/>
                        <a:t>företagspolicy</a:t>
                      </a:r>
                    </a:p>
                  </a:txBody>
                  <a:tcPr/>
                </a:tc>
                <a:extLst>
                  <a:ext uri="{0D108BD9-81ED-4DB2-BD59-A6C34878D82A}">
                    <a16:rowId xmlns:a16="http://schemas.microsoft.com/office/drawing/2014/main" val="10001"/>
                  </a:ext>
                </a:extLst>
              </a:tr>
              <a:tr h="370840">
                <a:tc>
                  <a:txBody>
                    <a:bodyPr/>
                    <a:lstStyle/>
                    <a:p>
                      <a:r>
                        <a:rPr lang="sv-SE" sz="1500" dirty="0"/>
                        <a:t>Rutiner för systematisk arbetsmiljöarbete</a:t>
                      </a:r>
                      <a:endParaRPr lang="sv-SE" sz="1500" dirty="0">
                        <a:solidFill>
                          <a:srgbClr val="C00000"/>
                        </a:solidFill>
                      </a:endParaRPr>
                    </a:p>
                  </a:txBody>
                  <a:tcPr/>
                </a:tc>
                <a:tc>
                  <a:txBody>
                    <a:bodyPr/>
                    <a:lstStyle/>
                    <a:p>
                      <a:r>
                        <a:rPr lang="sv-SE" sz="1500" dirty="0"/>
                        <a:t>Integrerat i ledningssystemet, främst i strategiprocessen.</a:t>
                      </a:r>
                    </a:p>
                  </a:txBody>
                  <a:tcPr/>
                </a:tc>
                <a:extLst>
                  <a:ext uri="{0D108BD9-81ED-4DB2-BD59-A6C34878D82A}">
                    <a16:rowId xmlns:a16="http://schemas.microsoft.com/office/drawing/2014/main" val="10002"/>
                  </a:ext>
                </a:extLst>
              </a:tr>
              <a:tr h="370840">
                <a:tc>
                  <a:txBody>
                    <a:bodyPr/>
                    <a:lstStyle/>
                    <a:p>
                      <a:r>
                        <a:rPr lang="sv-SE" sz="1500" dirty="0"/>
                        <a:t>Uppgiftsfördelning</a:t>
                      </a:r>
                      <a:endParaRPr lang="sv-SE" sz="1500" dirty="0">
                        <a:solidFill>
                          <a:srgbClr val="C00000"/>
                        </a:solidFill>
                      </a:endParaRPr>
                    </a:p>
                  </a:txBody>
                  <a:tcPr/>
                </a:tc>
                <a:tc>
                  <a:txBody>
                    <a:bodyPr/>
                    <a:lstStyle/>
                    <a:p>
                      <a:r>
                        <a:rPr lang="sv-SE" sz="1500" dirty="0"/>
                        <a:t>Enligt organisationsplan</a:t>
                      </a:r>
                      <a:r>
                        <a:rPr lang="sv-SE" sz="1500" baseline="0" dirty="0"/>
                        <a:t> och kompetenskarta.</a:t>
                      </a:r>
                      <a:endParaRPr lang="sv-SE" sz="1500" dirty="0"/>
                    </a:p>
                  </a:txBody>
                  <a:tcPr/>
                </a:tc>
                <a:extLst>
                  <a:ext uri="{0D108BD9-81ED-4DB2-BD59-A6C34878D82A}">
                    <a16:rowId xmlns:a16="http://schemas.microsoft.com/office/drawing/2014/main" val="10003"/>
                  </a:ext>
                </a:extLst>
              </a:tr>
              <a:tr h="370840">
                <a:tc>
                  <a:txBody>
                    <a:bodyPr/>
                    <a:lstStyle/>
                    <a:p>
                      <a:r>
                        <a:rPr lang="sv-SE" sz="1500" dirty="0"/>
                        <a:t>Instruktioner (om allvarliga risker finns)</a:t>
                      </a:r>
                    </a:p>
                  </a:txBody>
                  <a:tcPr/>
                </a:tc>
                <a:tc>
                  <a:txBody>
                    <a:bodyPr/>
                    <a:lstStyle/>
                    <a:p>
                      <a:r>
                        <a:rPr lang="sv-SE" sz="1500" dirty="0"/>
                        <a:t>Som</a:t>
                      </a:r>
                      <a:r>
                        <a:rPr lang="sv-SE" sz="1500" baseline="0" dirty="0"/>
                        <a:t> särskilda rutiner i ledningssystemet eller i arbetspärm för det enskilda uppdraget </a:t>
                      </a:r>
                      <a:endParaRPr lang="sv-SE" sz="1500" dirty="0"/>
                    </a:p>
                  </a:txBody>
                  <a:tcPr/>
                </a:tc>
                <a:extLst>
                  <a:ext uri="{0D108BD9-81ED-4DB2-BD59-A6C34878D82A}">
                    <a16:rowId xmlns:a16="http://schemas.microsoft.com/office/drawing/2014/main" val="10004"/>
                  </a:ext>
                </a:extLst>
              </a:tr>
              <a:tr h="370840">
                <a:tc>
                  <a:txBody>
                    <a:bodyPr/>
                    <a:lstStyle/>
                    <a:p>
                      <a:r>
                        <a:rPr lang="sv-SE" sz="1500" dirty="0"/>
                        <a:t>Riskbedömning</a:t>
                      </a:r>
                    </a:p>
                  </a:txBody>
                  <a:tcPr/>
                </a:tc>
                <a:tc>
                  <a:txBody>
                    <a:bodyPr/>
                    <a:lstStyle/>
                    <a:p>
                      <a:r>
                        <a:rPr lang="sv-SE" sz="1500" dirty="0"/>
                        <a:t>Riskbedömning och handlingsplan, mall 05 2311.</a:t>
                      </a:r>
                    </a:p>
                  </a:txBody>
                  <a:tcPr/>
                </a:tc>
                <a:extLst>
                  <a:ext uri="{0D108BD9-81ED-4DB2-BD59-A6C34878D82A}">
                    <a16:rowId xmlns:a16="http://schemas.microsoft.com/office/drawing/2014/main" val="10005"/>
                  </a:ext>
                </a:extLst>
              </a:tr>
              <a:tr h="370840">
                <a:tc>
                  <a:txBody>
                    <a:bodyPr/>
                    <a:lstStyle/>
                    <a:p>
                      <a:r>
                        <a:rPr lang="sv-SE" sz="1500" dirty="0"/>
                        <a:t>Sammanställning av ohälsa, olycksfall och allvarliga tillbud.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sv-SE" sz="1500" kern="1200" dirty="0">
                          <a:solidFill>
                            <a:schemeClr val="dk1"/>
                          </a:solidFill>
                          <a:latin typeface="+mn-lt"/>
                          <a:ea typeface="+mn-ea"/>
                          <a:cs typeface="+mn-cs"/>
                        </a:rPr>
                        <a:t>Sammanställning av ohälsa, mall </a:t>
                      </a:r>
                      <a:r>
                        <a:rPr lang="sv-SE" sz="1500" dirty="0"/>
                        <a:t>052315.</a:t>
                      </a:r>
                      <a:r>
                        <a:rPr kumimoji="0" lang="sv-SE" sz="1500" kern="1200" dirty="0">
                          <a:solidFill>
                            <a:schemeClr val="dk1"/>
                          </a:solidFill>
                          <a:latin typeface="+mn-lt"/>
                          <a:ea typeface="+mn-ea"/>
                          <a:cs typeface="+mn-cs"/>
                        </a:rPr>
                        <a:t> </a:t>
                      </a:r>
                      <a:br>
                        <a:rPr kumimoji="0" lang="sv-SE" sz="1500" kern="1200" dirty="0">
                          <a:solidFill>
                            <a:schemeClr val="dk1"/>
                          </a:solidFill>
                          <a:latin typeface="+mn-lt"/>
                          <a:ea typeface="+mn-ea"/>
                          <a:cs typeface="+mn-cs"/>
                        </a:rPr>
                      </a:br>
                      <a:r>
                        <a:rPr kumimoji="0" lang="sv-SE" sz="1500" kern="1200" dirty="0">
                          <a:solidFill>
                            <a:schemeClr val="dk1"/>
                          </a:solidFill>
                          <a:latin typeface="+mn-lt"/>
                          <a:ea typeface="+mn-ea"/>
                          <a:cs typeface="+mn-cs"/>
                        </a:rPr>
                        <a:t>Rapport i System C2 för olyckor och tillbud</a:t>
                      </a:r>
                      <a:r>
                        <a:rPr lang="sv-SE" sz="1500" dirty="0"/>
                        <a:t>.</a:t>
                      </a:r>
                    </a:p>
                  </a:txBody>
                  <a:tcPr/>
                </a:tc>
                <a:extLst>
                  <a:ext uri="{0D108BD9-81ED-4DB2-BD59-A6C34878D82A}">
                    <a16:rowId xmlns:a16="http://schemas.microsoft.com/office/drawing/2014/main" val="10006"/>
                  </a:ext>
                </a:extLst>
              </a:tr>
              <a:tr h="370840">
                <a:tc>
                  <a:txBody>
                    <a:bodyPr/>
                    <a:lstStyle/>
                    <a:p>
                      <a:r>
                        <a:rPr lang="sv-SE" sz="1500" dirty="0"/>
                        <a:t>Handlingsplan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500" dirty="0"/>
                        <a:t>Riskbedömning och handlingsplan, mall 052311 eller System</a:t>
                      </a:r>
                      <a:r>
                        <a:rPr lang="sv-SE" sz="1500" baseline="0" dirty="0"/>
                        <a:t> C2</a:t>
                      </a:r>
                      <a:r>
                        <a:rPr lang="sv-SE" sz="1500" dirty="0"/>
                        <a:t>.</a:t>
                      </a:r>
                    </a:p>
                  </a:txBody>
                  <a:tcPr/>
                </a:tc>
                <a:extLst>
                  <a:ext uri="{0D108BD9-81ED-4DB2-BD59-A6C34878D82A}">
                    <a16:rowId xmlns:a16="http://schemas.microsoft.com/office/drawing/2014/main" val="10007"/>
                  </a:ext>
                </a:extLst>
              </a:tr>
              <a:tr h="370840">
                <a:tc>
                  <a:txBody>
                    <a:bodyPr/>
                    <a:lstStyle/>
                    <a:p>
                      <a:r>
                        <a:rPr lang="sv-SE" sz="1500" dirty="0"/>
                        <a:t>Årlig uppföljning av systematiskt arbetsmiljöarbete</a:t>
                      </a:r>
                      <a:endParaRPr lang="sv-SE" sz="1500" dirty="0">
                        <a:solidFill>
                          <a:srgbClr val="C00000"/>
                        </a:solidFill>
                      </a:endParaRPr>
                    </a:p>
                  </a:txBody>
                  <a:tcPr/>
                </a:tc>
                <a:tc>
                  <a:txBody>
                    <a:bodyPr/>
                    <a:lstStyle/>
                    <a:p>
                      <a:r>
                        <a:rPr lang="sv-SE" sz="1500" dirty="0"/>
                        <a:t>Nulägesanalys för arbetsmiljö, samt protokoll från</a:t>
                      </a:r>
                      <a:r>
                        <a:rPr lang="sv-SE" sz="1500" baseline="0" dirty="0"/>
                        <a:t> mål- och strategitimma.</a:t>
                      </a:r>
                      <a:r>
                        <a:rPr lang="sv-SE" sz="1500" dirty="0"/>
                        <a:t> </a:t>
                      </a:r>
                    </a:p>
                  </a:txBody>
                  <a:tcPr/>
                </a:tc>
                <a:extLst>
                  <a:ext uri="{0D108BD9-81ED-4DB2-BD59-A6C34878D82A}">
                    <a16:rowId xmlns:a16="http://schemas.microsoft.com/office/drawing/2014/main" val="10008"/>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31</a:t>
            </a:fld>
            <a:endParaRPr lang="sv-SE"/>
          </a:p>
        </p:txBody>
      </p:sp>
      <p:sp>
        <p:nvSpPr>
          <p:cNvPr id="3" name="Platshållare för sidfot 2">
            <a:extLst>
              <a:ext uri="{FF2B5EF4-FFF2-40B4-BE49-F238E27FC236}">
                <a16:creationId xmlns:a16="http://schemas.microsoft.com/office/drawing/2014/main" id="{6F2DBADE-C55C-4709-972E-F564AA158ED9}"/>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20954211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838140"/>
          </a:xfrm>
        </p:spPr>
        <p:txBody>
          <a:bodyPr>
            <a:normAutofit fontScale="90000"/>
          </a:bodyPr>
          <a:lstStyle/>
          <a:p>
            <a:r>
              <a:rPr lang="sv-SE" sz="2900" dirty="0"/>
              <a:t>Hantering av organisatorisk och social arbetsmiljö (OSA)</a:t>
            </a:r>
            <a:br>
              <a:rPr lang="sv-SE" sz="4800" dirty="0"/>
            </a:br>
            <a:r>
              <a:rPr lang="sv-SE" sz="2200" dirty="0"/>
              <a:t>– Krav i AFS 2015:4</a:t>
            </a:r>
            <a:endParaRPr lang="sv-SE" sz="2200" dirty="0">
              <a:highlight>
                <a:srgbClr val="FFFF00"/>
              </a:highlight>
            </a:endParaRP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629154765"/>
              </p:ext>
            </p:extLst>
          </p:nvPr>
        </p:nvGraphicFramePr>
        <p:xfrm>
          <a:off x="822960" y="1412776"/>
          <a:ext cx="7467600" cy="4826000"/>
        </p:xfrm>
        <a:graphic>
          <a:graphicData uri="http://schemas.openxmlformats.org/drawingml/2006/table">
            <a:tbl>
              <a:tblPr firstRow="1" bandRow="1">
                <a:tableStyleId>{5C22544A-7EE6-4342-B048-85BDC9FD1C3A}</a:tableStyleId>
              </a:tblPr>
              <a:tblGrid>
                <a:gridCol w="2971792">
                  <a:extLst>
                    <a:ext uri="{9D8B030D-6E8A-4147-A177-3AD203B41FA5}">
                      <a16:colId xmlns:a16="http://schemas.microsoft.com/office/drawing/2014/main" val="20000"/>
                    </a:ext>
                  </a:extLst>
                </a:gridCol>
                <a:gridCol w="4495808">
                  <a:extLst>
                    <a:ext uri="{9D8B030D-6E8A-4147-A177-3AD203B41FA5}">
                      <a16:colId xmlns:a16="http://schemas.microsoft.com/office/drawing/2014/main" val="20001"/>
                    </a:ext>
                  </a:extLst>
                </a:gridCol>
              </a:tblGrid>
              <a:tr h="370840">
                <a:tc>
                  <a:txBody>
                    <a:bodyPr/>
                    <a:lstStyle/>
                    <a:p>
                      <a:r>
                        <a:rPr lang="sv-SE" sz="1400" dirty="0"/>
                        <a:t>Krav</a:t>
                      </a:r>
                    </a:p>
                  </a:txBody>
                  <a:tcPr/>
                </a:tc>
                <a:tc>
                  <a:txBody>
                    <a:bodyPr/>
                    <a:lstStyle/>
                    <a:p>
                      <a:r>
                        <a:rPr lang="sv-SE" sz="1400" dirty="0"/>
                        <a:t>Så här gör vi</a:t>
                      </a:r>
                    </a:p>
                  </a:txBody>
                  <a:tcPr/>
                </a:tc>
                <a:extLst>
                  <a:ext uri="{0D108BD9-81ED-4DB2-BD59-A6C34878D82A}">
                    <a16:rowId xmlns:a16="http://schemas.microsoft.com/office/drawing/2014/main" val="10000"/>
                  </a:ext>
                </a:extLst>
              </a:tr>
              <a:tr h="370840">
                <a:tc>
                  <a:txBody>
                    <a:bodyPr/>
                    <a:lstStyle/>
                    <a:p>
                      <a:r>
                        <a:rPr lang="sv-SE" sz="1400" dirty="0">
                          <a:solidFill>
                            <a:srgbClr val="000000"/>
                          </a:solidFill>
                        </a:rPr>
                        <a:t>Systematisk arbetsmiljöarbete</a:t>
                      </a:r>
                    </a:p>
                  </a:txBody>
                  <a:tcPr/>
                </a:tc>
                <a:tc>
                  <a:txBody>
                    <a:bodyPr/>
                    <a:lstStyle/>
                    <a:p>
                      <a:r>
                        <a:rPr lang="sv-SE" sz="1400" dirty="0"/>
                        <a:t>Organisatoriska och social faktorer behandlas som en del i det systematiska arbetsmiljöarbetet (SAM).</a:t>
                      </a:r>
                    </a:p>
                  </a:txBody>
                  <a:tcPr/>
                </a:tc>
                <a:extLst>
                  <a:ext uri="{0D108BD9-81ED-4DB2-BD59-A6C34878D82A}">
                    <a16:rowId xmlns:a16="http://schemas.microsoft.com/office/drawing/2014/main" val="10001"/>
                  </a:ext>
                </a:extLst>
              </a:tr>
              <a:tr h="370840">
                <a:tc>
                  <a:txBody>
                    <a:bodyPr/>
                    <a:lstStyle/>
                    <a:p>
                      <a:r>
                        <a:rPr lang="sv-SE" sz="1400" dirty="0"/>
                        <a:t>Kunskaper</a:t>
                      </a:r>
                    </a:p>
                  </a:txBody>
                  <a:tcPr/>
                </a:tc>
                <a:tc>
                  <a:txBody>
                    <a:bodyPr/>
                    <a:lstStyle/>
                    <a:p>
                      <a:r>
                        <a:rPr lang="sv-SE" sz="1400" dirty="0"/>
                        <a:t>I processen för personlig utveckling säkerställer vi att chefer och arbetsledare har kunskaper och förutsättningar att förebygga och hantera ohälsosam arbetsbelastning och kränkande särbehandling.</a:t>
                      </a:r>
                    </a:p>
                  </a:txBody>
                  <a:tcPr/>
                </a:tc>
                <a:extLst>
                  <a:ext uri="{0D108BD9-81ED-4DB2-BD59-A6C34878D82A}">
                    <a16:rowId xmlns:a16="http://schemas.microsoft.com/office/drawing/2014/main" val="10002"/>
                  </a:ext>
                </a:extLst>
              </a:tr>
              <a:tr h="370840">
                <a:tc>
                  <a:txBody>
                    <a:bodyPr/>
                    <a:lstStyle/>
                    <a:p>
                      <a:r>
                        <a:rPr lang="sv-SE" sz="1400" dirty="0"/>
                        <a:t>Mål</a:t>
                      </a:r>
                    </a:p>
                  </a:txBody>
                  <a:tcPr/>
                </a:tc>
                <a:tc>
                  <a:txBody>
                    <a:bodyPr/>
                    <a:lstStyle/>
                    <a:p>
                      <a:r>
                        <a:rPr lang="sv-SE" sz="1400" dirty="0"/>
                        <a:t>Nöjda medarbetare gäller även som mål för OSA.</a:t>
                      </a:r>
                    </a:p>
                    <a:p>
                      <a:r>
                        <a:rPr lang="sv-SE" sz="1400" dirty="0"/>
                        <a:t>Mål sätts i samverkan med medarbetare och görs kända för alla inom företaget.</a:t>
                      </a:r>
                    </a:p>
                  </a:txBody>
                  <a:tcPr/>
                </a:tc>
                <a:extLst>
                  <a:ext uri="{0D108BD9-81ED-4DB2-BD59-A6C34878D82A}">
                    <a16:rowId xmlns:a16="http://schemas.microsoft.com/office/drawing/2014/main" val="10003"/>
                  </a:ext>
                </a:extLst>
              </a:tr>
              <a:tr h="370840">
                <a:tc>
                  <a:txBody>
                    <a:bodyPr/>
                    <a:lstStyle/>
                    <a:p>
                      <a:r>
                        <a:rPr lang="sv-SE" sz="1400" dirty="0"/>
                        <a:t>Arbetsbelastning</a:t>
                      </a:r>
                    </a:p>
                  </a:txBody>
                  <a:tcPr/>
                </a:tc>
                <a:tc>
                  <a:txBody>
                    <a:bodyPr/>
                    <a:lstStyle/>
                    <a:p>
                      <a:r>
                        <a:rPr lang="sv-SE" sz="1400" dirty="0"/>
                        <a:t>Frågor kring hälsa, stress och organisation beaktas i arbetsmiljöanalysen. Varje uppdrag planeras och noteras i arbetsorder eller i projektplan. Genomgång görs vid etableringsgenomgångar.</a:t>
                      </a:r>
                    </a:p>
                  </a:txBody>
                  <a:tcPr/>
                </a:tc>
                <a:extLst>
                  <a:ext uri="{0D108BD9-81ED-4DB2-BD59-A6C34878D82A}">
                    <a16:rowId xmlns:a16="http://schemas.microsoft.com/office/drawing/2014/main" val="10004"/>
                  </a:ext>
                </a:extLst>
              </a:tr>
              <a:tr h="370840">
                <a:tc>
                  <a:txBody>
                    <a:bodyPr/>
                    <a:lstStyle/>
                    <a:p>
                      <a:r>
                        <a:rPr lang="sv-SE" sz="1400" dirty="0"/>
                        <a:t>Arbetstid</a:t>
                      </a:r>
                    </a:p>
                  </a:txBody>
                  <a:tcPr/>
                </a:tc>
                <a:tc>
                  <a:txBody>
                    <a:bodyPr/>
                    <a:lstStyle/>
                    <a:p>
                      <a:r>
                        <a:rPr lang="sv-SE" sz="1400" dirty="0"/>
                        <a:t>Arbetet är normalt 8-timmars dagar, dagtid, vardagar.</a:t>
                      </a:r>
                    </a:p>
                  </a:txBody>
                  <a:tcPr/>
                </a:tc>
                <a:extLst>
                  <a:ext uri="{0D108BD9-81ED-4DB2-BD59-A6C34878D82A}">
                    <a16:rowId xmlns:a16="http://schemas.microsoft.com/office/drawing/2014/main" val="10005"/>
                  </a:ext>
                </a:extLst>
              </a:tr>
              <a:tr h="370840">
                <a:tc>
                  <a:txBody>
                    <a:bodyPr/>
                    <a:lstStyle/>
                    <a:p>
                      <a:r>
                        <a:rPr lang="sv-SE" sz="1400" dirty="0"/>
                        <a:t>Kränkande särbehandling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400" dirty="0"/>
                        <a:t>Enligt företagspolicy ska alla behandlas lika och känna gemenskap inom företaget.</a:t>
                      </a:r>
                    </a:p>
                    <a:p>
                      <a:pPr marL="0" marR="0" indent="0" algn="l" defTabSz="914400" rtl="0" eaLnBrk="1" fontAlgn="auto" latinLnBrk="0" hangingPunct="1">
                        <a:lnSpc>
                          <a:spcPct val="100000"/>
                        </a:lnSpc>
                        <a:spcBef>
                          <a:spcPts val="0"/>
                        </a:spcBef>
                        <a:spcAft>
                          <a:spcPts val="0"/>
                        </a:spcAft>
                        <a:buClrTx/>
                        <a:buSzTx/>
                        <a:buFontTx/>
                        <a:buNone/>
                        <a:tabLst/>
                        <a:defRPr/>
                      </a:pPr>
                      <a:r>
                        <a:rPr lang="sv-SE" sz="1400" dirty="0"/>
                        <a:t>I medarbetarguiden finns rutiner i den händelse att någon känner sig utsatt för kränkande särbehandling.</a:t>
                      </a:r>
                    </a:p>
                  </a:txBody>
                  <a:tcPr/>
                </a:tc>
                <a:extLst>
                  <a:ext uri="{0D108BD9-81ED-4DB2-BD59-A6C34878D82A}">
                    <a16:rowId xmlns:a16="http://schemas.microsoft.com/office/drawing/2014/main" val="10006"/>
                  </a:ext>
                </a:extLst>
              </a:tr>
            </a:tbl>
          </a:graphicData>
        </a:graphic>
      </p:graphicFrame>
      <p:sp>
        <p:nvSpPr>
          <p:cNvPr id="4" name="Platshållare för bildnummer 3"/>
          <p:cNvSpPr>
            <a:spLocks noGrp="1"/>
          </p:cNvSpPr>
          <p:nvPr>
            <p:ph type="sldNum" sz="quarter" idx="12"/>
          </p:nvPr>
        </p:nvSpPr>
        <p:spPr/>
        <p:txBody>
          <a:bodyPr/>
          <a:lstStyle/>
          <a:p>
            <a:fld id="{A2B0403F-A1E2-4C20-BD3B-C3E5663E8CAA}" type="slidenum">
              <a:rPr lang="sv-SE" smtClean="0"/>
              <a:pPr/>
              <a:t>32</a:t>
            </a:fld>
            <a:endParaRPr lang="sv-SE"/>
          </a:p>
        </p:txBody>
      </p:sp>
      <p:sp>
        <p:nvSpPr>
          <p:cNvPr id="3" name="Platshållare för sidfot 2">
            <a:extLst>
              <a:ext uri="{FF2B5EF4-FFF2-40B4-BE49-F238E27FC236}">
                <a16:creationId xmlns:a16="http://schemas.microsoft.com/office/drawing/2014/main" id="{AA14C2E5-FCD3-48D8-A903-A4CED1458A9C}"/>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1873329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2960" y="286605"/>
            <a:ext cx="7543800" cy="793742"/>
          </a:xfrm>
        </p:spPr>
        <p:txBody>
          <a:bodyPr>
            <a:normAutofit/>
          </a:bodyPr>
          <a:lstStyle/>
          <a:p>
            <a:r>
              <a:rPr lang="sv-SE" dirty="0"/>
              <a:t>Detta gör vi för arbetsmiljön </a:t>
            </a:r>
            <a:r>
              <a:rPr lang="sv-SE" dirty="0">
                <a:solidFill>
                  <a:srgbClr val="C00000"/>
                </a:solidFill>
              </a:rPr>
              <a:t>(1)</a:t>
            </a:r>
          </a:p>
        </p:txBody>
      </p:sp>
      <p:sp>
        <p:nvSpPr>
          <p:cNvPr id="4" name="Platshållare för bildnummer 3"/>
          <p:cNvSpPr>
            <a:spLocks noGrp="1"/>
          </p:cNvSpPr>
          <p:nvPr>
            <p:ph type="sldNum" sz="quarter" idx="12"/>
          </p:nvPr>
        </p:nvSpPr>
        <p:spPr/>
        <p:txBody>
          <a:bodyPr/>
          <a:lstStyle/>
          <a:p>
            <a:fld id="{A2B0403F-A1E2-4C20-BD3B-C3E5663E8CAA}" type="slidenum">
              <a:rPr lang="sv-SE" smtClean="0"/>
              <a:pPr/>
              <a:t>33</a:t>
            </a:fld>
            <a:endParaRPr lang="sv-SE"/>
          </a:p>
        </p:txBody>
      </p:sp>
      <p:graphicFrame>
        <p:nvGraphicFramePr>
          <p:cNvPr id="8" name="Platshållare för innehåll 4"/>
          <p:cNvGraphicFramePr>
            <a:graphicFrameLocks/>
          </p:cNvGraphicFramePr>
          <p:nvPr>
            <p:extLst>
              <p:ext uri="{D42A27DB-BD31-4B8C-83A1-F6EECF244321}">
                <p14:modId xmlns:p14="http://schemas.microsoft.com/office/powerpoint/2010/main" val="241041017"/>
              </p:ext>
            </p:extLst>
          </p:nvPr>
        </p:nvGraphicFramePr>
        <p:xfrm>
          <a:off x="822960" y="1340768"/>
          <a:ext cx="7467600" cy="2667000"/>
        </p:xfrm>
        <a:graphic>
          <a:graphicData uri="http://schemas.openxmlformats.org/drawingml/2006/table">
            <a:tbl>
              <a:tblPr firstCol="1" bandRow="1">
                <a:tableStyleId>{5C22544A-7EE6-4342-B048-85BDC9FD1C3A}</a:tableStyleId>
              </a:tblPr>
              <a:tblGrid>
                <a:gridCol w="2043098">
                  <a:extLst>
                    <a:ext uri="{9D8B030D-6E8A-4147-A177-3AD203B41FA5}">
                      <a16:colId xmlns:a16="http://schemas.microsoft.com/office/drawing/2014/main" val="20000"/>
                    </a:ext>
                  </a:extLst>
                </a:gridCol>
                <a:gridCol w="5424502">
                  <a:extLst>
                    <a:ext uri="{9D8B030D-6E8A-4147-A177-3AD203B41FA5}">
                      <a16:colId xmlns:a16="http://schemas.microsoft.com/office/drawing/2014/main" val="20001"/>
                    </a:ext>
                  </a:extLst>
                </a:gridCol>
              </a:tblGrid>
              <a:tr h="370840">
                <a:tc>
                  <a:txBody>
                    <a:bodyPr/>
                    <a:lstStyle/>
                    <a:p>
                      <a:r>
                        <a:rPr lang="sv-SE" dirty="0"/>
                        <a:t>2017</a:t>
                      </a:r>
                    </a:p>
                  </a:txBody>
                  <a:tcPr/>
                </a:tc>
                <a:tc>
                  <a:txBody>
                    <a:bodyPr/>
                    <a:lstStyle/>
                    <a:p>
                      <a:pPr marL="176213" marR="0" lvl="0" indent="-176213" algn="l" defTabSz="914400" rtl="0" eaLnBrk="1" fontAlgn="auto" latinLnBrk="0" hangingPunct="1">
                        <a:lnSpc>
                          <a:spcPct val="100000"/>
                        </a:lnSpc>
                        <a:spcBef>
                          <a:spcPts val="0"/>
                        </a:spcBef>
                        <a:spcAft>
                          <a:spcPts val="0"/>
                        </a:spcAft>
                        <a:buClrTx/>
                        <a:buSzTx/>
                        <a:buFont typeface="Arial" pitchFamily="34" charset="0"/>
                        <a:buChar char="•"/>
                        <a:tabLst/>
                        <a:defRPr/>
                      </a:pPr>
                      <a:r>
                        <a:rPr lang="sv-SE" sz="1800" kern="1200" baseline="0" dirty="0">
                          <a:solidFill>
                            <a:schemeClr val="dk1"/>
                          </a:solidFill>
                          <a:latin typeface="+mn-lt"/>
                          <a:ea typeface="+mn-ea"/>
                          <a:cs typeface="+mn-cs"/>
                        </a:rPr>
                        <a:t>Utbildning </a:t>
                      </a:r>
                      <a:r>
                        <a:rPr lang="sv-SE" sz="1800" kern="1200" baseline="0" dirty="0" err="1">
                          <a:solidFill>
                            <a:schemeClr val="dk1"/>
                          </a:solidFill>
                          <a:latin typeface="+mn-lt"/>
                          <a:ea typeface="+mn-ea"/>
                          <a:cs typeface="+mn-cs"/>
                        </a:rPr>
                        <a:t>repition</a:t>
                      </a:r>
                      <a:r>
                        <a:rPr lang="sv-SE" sz="1800" kern="1200" baseline="0" dirty="0">
                          <a:solidFill>
                            <a:schemeClr val="dk1"/>
                          </a:solidFill>
                          <a:latin typeface="+mn-lt"/>
                          <a:ea typeface="+mn-ea"/>
                          <a:cs typeface="+mn-cs"/>
                        </a:rPr>
                        <a:t> i Första hjälpen med hjärt- och lungräddning (HLR).</a:t>
                      </a:r>
                    </a:p>
                  </a:txBody>
                  <a:tcPr/>
                </a:tc>
                <a:extLst>
                  <a:ext uri="{0D108BD9-81ED-4DB2-BD59-A6C34878D82A}">
                    <a16:rowId xmlns:a16="http://schemas.microsoft.com/office/drawing/2014/main" val="10000"/>
                  </a:ext>
                </a:extLst>
              </a:tr>
              <a:tr h="370840">
                <a:tc>
                  <a:txBody>
                    <a:bodyPr/>
                    <a:lstStyle/>
                    <a:p>
                      <a:r>
                        <a:rPr lang="sv-SE" dirty="0"/>
                        <a:t>2016</a:t>
                      </a:r>
                    </a:p>
                  </a:txBody>
                  <a:tcPr/>
                </a:tc>
                <a:tc>
                  <a:txBody>
                    <a:bodyPr/>
                    <a:lstStyle/>
                    <a:p>
                      <a:pPr marL="176213" indent="-176213" algn="l" defTabSz="914400" rtl="0" eaLnBrk="1" latinLnBrk="0" hangingPunct="1">
                        <a:buFont typeface="Arial" pitchFamily="34" charset="0"/>
                        <a:buChar char="•"/>
                      </a:pPr>
                      <a:r>
                        <a:rPr lang="sv-SE" sz="1800" kern="1200" baseline="0" dirty="0">
                          <a:solidFill>
                            <a:schemeClr val="dk1"/>
                          </a:solidFill>
                          <a:latin typeface="+mn-lt"/>
                          <a:ea typeface="+mn-ea"/>
                          <a:cs typeface="+mn-cs"/>
                        </a:rPr>
                        <a:t>Kurs Heta Arbeten för anställda.</a:t>
                      </a:r>
                    </a:p>
                  </a:txBody>
                  <a:tcPr/>
                </a:tc>
                <a:extLst>
                  <a:ext uri="{0D108BD9-81ED-4DB2-BD59-A6C34878D82A}">
                    <a16:rowId xmlns:a16="http://schemas.microsoft.com/office/drawing/2014/main" val="10001"/>
                  </a:ext>
                </a:extLst>
              </a:tr>
              <a:tr h="370840">
                <a:tc>
                  <a:txBody>
                    <a:bodyPr/>
                    <a:lstStyle/>
                    <a:p>
                      <a:r>
                        <a:rPr lang="sv-SE" dirty="0"/>
                        <a:t>2015</a:t>
                      </a:r>
                    </a:p>
                  </a:txBody>
                  <a:tcPr/>
                </a:tc>
                <a:tc>
                  <a:txBody>
                    <a:bodyPr/>
                    <a:lstStyle/>
                    <a:p>
                      <a:pPr marL="176213" indent="-176213" algn="l" defTabSz="914400" rtl="0" eaLnBrk="1" latinLnBrk="0" hangingPunct="1">
                        <a:buFont typeface="Arial" pitchFamily="34" charset="0"/>
                        <a:buChar char="•"/>
                      </a:pPr>
                      <a:endParaRPr lang="sv-SE" sz="1800"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370840">
                <a:tc>
                  <a:txBody>
                    <a:bodyPr/>
                    <a:lstStyle/>
                    <a:p>
                      <a:r>
                        <a:rPr lang="sv-SE" dirty="0"/>
                        <a:t>2014</a:t>
                      </a:r>
                    </a:p>
                  </a:txBody>
                  <a:tcPr/>
                </a:tc>
                <a:tc>
                  <a:txBody>
                    <a:bodyPr/>
                    <a:lstStyle/>
                    <a:p>
                      <a:pPr marL="176213" indent="-176213" algn="l" defTabSz="914400" rtl="0" eaLnBrk="1" latinLnBrk="0" hangingPunct="1">
                        <a:buFont typeface="Arial" pitchFamily="34" charset="0"/>
                        <a:buChar char="•"/>
                      </a:pPr>
                      <a:r>
                        <a:rPr lang="sv-SE" sz="1800" kern="1200" baseline="0" dirty="0">
                          <a:solidFill>
                            <a:schemeClr val="dk1"/>
                          </a:solidFill>
                          <a:latin typeface="+mn-lt"/>
                          <a:ea typeface="+mn-ea"/>
                          <a:cs typeface="+mn-cs"/>
                        </a:rPr>
                        <a:t>Första förband till alla montörer.</a:t>
                      </a:r>
                    </a:p>
                  </a:txBody>
                  <a:tcPr/>
                </a:tc>
                <a:extLst>
                  <a:ext uri="{0D108BD9-81ED-4DB2-BD59-A6C34878D82A}">
                    <a16:rowId xmlns:a16="http://schemas.microsoft.com/office/drawing/2014/main" val="10003"/>
                  </a:ext>
                </a:extLst>
              </a:tr>
              <a:tr h="370840">
                <a:tc>
                  <a:txBody>
                    <a:bodyPr/>
                    <a:lstStyle/>
                    <a:p>
                      <a:r>
                        <a:rPr lang="sv-SE" dirty="0"/>
                        <a:t>2013</a:t>
                      </a:r>
                    </a:p>
                  </a:txBody>
                  <a:tcPr/>
                </a:tc>
                <a:tc>
                  <a:txBody>
                    <a:bodyPr/>
                    <a:lstStyle/>
                    <a:p>
                      <a:pPr marL="176213" indent="-176213" algn="l" defTabSz="914400" rtl="0" eaLnBrk="1" latinLnBrk="0" hangingPunct="1">
                        <a:buFont typeface="Arial" pitchFamily="34" charset="0"/>
                        <a:buChar char="•"/>
                      </a:pPr>
                      <a:r>
                        <a:rPr lang="sv-SE" sz="1800" kern="1200" baseline="0" dirty="0">
                          <a:solidFill>
                            <a:schemeClr val="dk1"/>
                          </a:solidFill>
                          <a:latin typeface="+mn-lt"/>
                          <a:ea typeface="+mn-ea"/>
                          <a:cs typeface="+mn-cs"/>
                        </a:rPr>
                        <a:t>Arbetsmiljöutbildning på nätet för alla.</a:t>
                      </a:r>
                    </a:p>
                    <a:p>
                      <a:pPr marL="176213" indent="-176213" algn="l" defTabSz="914400" rtl="0" eaLnBrk="1" latinLnBrk="0" hangingPunct="1">
                        <a:buFont typeface="Arial" pitchFamily="34" charset="0"/>
                        <a:buChar char="•"/>
                      </a:pPr>
                      <a:r>
                        <a:rPr lang="sv-SE" sz="1800" kern="1200" baseline="0" dirty="0">
                          <a:solidFill>
                            <a:schemeClr val="dk1"/>
                          </a:solidFill>
                          <a:latin typeface="+mn-lt"/>
                          <a:ea typeface="+mn-ea"/>
                          <a:cs typeface="+mn-cs"/>
                        </a:rPr>
                        <a:t>Utbildning i Första hjälpen med hjärt- och lungräddning (HLR).</a:t>
                      </a:r>
                    </a:p>
                  </a:txBody>
                  <a:tcPr/>
                </a:tc>
                <a:extLst>
                  <a:ext uri="{0D108BD9-81ED-4DB2-BD59-A6C34878D82A}">
                    <a16:rowId xmlns:a16="http://schemas.microsoft.com/office/drawing/2014/main" val="10004"/>
                  </a:ext>
                </a:extLst>
              </a:tr>
            </a:tbl>
          </a:graphicData>
        </a:graphic>
      </p:graphicFrame>
      <p:sp>
        <p:nvSpPr>
          <p:cNvPr id="3" name="Platshållare för sidfot 2">
            <a:extLst>
              <a:ext uri="{FF2B5EF4-FFF2-40B4-BE49-F238E27FC236}">
                <a16:creationId xmlns:a16="http://schemas.microsoft.com/office/drawing/2014/main" id="{CE903D13-3065-467E-A07D-570C40041A8E}"/>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200289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normAutofit fontScale="90000"/>
          </a:bodyPr>
          <a:lstStyle/>
          <a:p>
            <a:r>
              <a:rPr lang="sv-SE" dirty="0"/>
              <a:t>Grunden för ett levande system</a:t>
            </a:r>
            <a:br>
              <a:rPr lang="sv-SE" dirty="0"/>
            </a:br>
            <a:r>
              <a:rPr lang="sv-SE" sz="2400" dirty="0"/>
              <a:t>– offensiv kvalitetsutveckling</a:t>
            </a:r>
          </a:p>
        </p:txBody>
      </p:sp>
      <p:graphicFrame>
        <p:nvGraphicFramePr>
          <p:cNvPr id="5" name="Platshållare för innehåll 4">
            <a:hlinkClick r:id="rId3" action="ppaction://hlinksldjump"/>
          </p:cNvPr>
          <p:cNvGraphicFramePr>
            <a:graphicFrameLocks noGrp="1"/>
          </p:cNvGraphicFramePr>
          <p:nvPr>
            <p:ph idx="1"/>
            <p:extLst>
              <p:ext uri="{D42A27DB-BD31-4B8C-83A1-F6EECF244321}">
                <p14:modId xmlns:p14="http://schemas.microsoft.com/office/powerpoint/2010/main" val="2035760725"/>
              </p:ext>
            </p:extLst>
          </p:nvPr>
        </p:nvGraphicFramePr>
        <p:xfrm>
          <a:off x="822960" y="1628804"/>
          <a:ext cx="7543800" cy="40227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Platshållare för bildnummer 3"/>
          <p:cNvSpPr>
            <a:spLocks noGrp="1"/>
          </p:cNvSpPr>
          <p:nvPr>
            <p:ph type="sldNum" sz="quarter" idx="12"/>
          </p:nvPr>
        </p:nvSpPr>
        <p:spPr>
          <a:xfrm>
            <a:off x="39815" y="6459789"/>
            <a:ext cx="387314" cy="365125"/>
          </a:xfrm>
        </p:spPr>
        <p:txBody>
          <a:bodyPr/>
          <a:lstStyle/>
          <a:p>
            <a:fld id="{A2B0403F-A1E2-4C20-BD3B-C3E5663E8CAA}" type="slidenum">
              <a:rPr lang="sv-SE" smtClean="0"/>
              <a:pPr/>
              <a:t>4</a:t>
            </a:fld>
            <a:endParaRPr lang="sv-SE"/>
          </a:p>
        </p:txBody>
      </p:sp>
      <p:sp>
        <p:nvSpPr>
          <p:cNvPr id="3" name="Platshållare för sidfot 2">
            <a:extLst>
              <a:ext uri="{FF2B5EF4-FFF2-40B4-BE49-F238E27FC236}">
                <a16:creationId xmlns:a16="http://schemas.microsoft.com/office/drawing/2014/main" id="{922476B4-0C87-441A-A75E-12D0A14DCE20}"/>
              </a:ext>
            </a:extLst>
          </p:cNvPr>
          <p:cNvSpPr>
            <a:spLocks noGrp="1"/>
          </p:cNvSpPr>
          <p:nvPr>
            <p:ph type="ftr" sz="quarter" idx="11"/>
          </p:nvPr>
        </p:nvSpPr>
        <p:spPr/>
        <p:txBody>
          <a:bodyPr/>
          <a:lstStyle/>
          <a:p>
            <a:r>
              <a:rPr lang="sv-SE"/>
              <a:t>Ansvarig: VD</a:t>
            </a:r>
            <a:endParaRPr lang="sv-SE" dirty="0"/>
          </a:p>
        </p:txBody>
      </p:sp>
    </p:spTree>
    <p:extLst>
      <p:ext uri="{BB962C8B-B14F-4D97-AF65-F5344CB8AC3E}">
        <p14:creationId xmlns:p14="http://schemas.microsoft.com/office/powerpoint/2010/main" val="2131824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lstStyle/>
          <a:p>
            <a:r>
              <a:rPr lang="sv-SE" dirty="0"/>
              <a:t>Kunden i centrum</a:t>
            </a:r>
          </a:p>
        </p:txBody>
      </p:sp>
      <p:sp>
        <p:nvSpPr>
          <p:cNvPr id="3" name="Platshållare för innehåll 2"/>
          <p:cNvSpPr>
            <a:spLocks noGrp="1"/>
          </p:cNvSpPr>
          <p:nvPr>
            <p:ph idx="1"/>
          </p:nvPr>
        </p:nvSpPr>
        <p:spPr/>
        <p:txBody>
          <a:bodyPr/>
          <a:lstStyle/>
          <a:p>
            <a:r>
              <a:rPr lang="sv-SE" dirty="0"/>
              <a:t>Alla måste förstå vem man finns till för.</a:t>
            </a:r>
          </a:p>
          <a:p>
            <a:r>
              <a:rPr lang="sv-SE" dirty="0"/>
              <a:t>Att uppfylla kundkrav är ett måste.</a:t>
            </a:r>
          </a:p>
          <a:p>
            <a:r>
              <a:rPr lang="sv-SE" dirty="0"/>
              <a:t>Vi stärker vår relation med kunden genom att uppfylla övriga förväntningar.</a:t>
            </a:r>
          </a:p>
          <a:p>
            <a:r>
              <a:rPr lang="sv-SE" dirty="0"/>
              <a:t>Vi gör uppföljningar av kundnöjdhet.</a:t>
            </a:r>
          </a:p>
          <a:p>
            <a:endParaRPr lang="sv-SE" dirty="0"/>
          </a:p>
        </p:txBody>
      </p:sp>
      <p:sp>
        <p:nvSpPr>
          <p:cNvPr id="8" name="Platshållare för bildnummer 7"/>
          <p:cNvSpPr>
            <a:spLocks noGrp="1"/>
          </p:cNvSpPr>
          <p:nvPr>
            <p:ph type="sldNum" sz="quarter" idx="12"/>
          </p:nvPr>
        </p:nvSpPr>
        <p:spPr>
          <a:xfrm>
            <a:off x="39815" y="6459789"/>
            <a:ext cx="387314" cy="365125"/>
          </a:xfrm>
        </p:spPr>
        <p:txBody>
          <a:bodyPr>
            <a:normAutofit/>
          </a:bodyPr>
          <a:lstStyle/>
          <a:p>
            <a:fld id="{A2B0403F-A1E2-4C20-BD3B-C3E5663E8CAA}" type="slidenum">
              <a:rPr lang="sv-SE" smtClean="0"/>
              <a:pPr/>
              <a:t>5</a:t>
            </a:fld>
            <a:endParaRPr lang="sv-SE"/>
          </a:p>
        </p:txBody>
      </p:sp>
      <p:graphicFrame>
        <p:nvGraphicFramePr>
          <p:cNvPr id="5" name="Platshållare för innehåll 4">
            <a:hlinkClick r:id="rId3" action="ppaction://hlinksldjump"/>
          </p:cNvPr>
          <p:cNvGraphicFramePr>
            <a:graphicFrameLocks/>
          </p:cNvGraphicFramePr>
          <p:nvPr>
            <p:extLst>
              <p:ext uri="{D42A27DB-BD31-4B8C-83A1-F6EECF244321}">
                <p14:modId xmlns:p14="http://schemas.microsoft.com/office/powerpoint/2010/main" val="2524778645"/>
              </p:ext>
            </p:extLst>
          </p:nvPr>
        </p:nvGraphicFramePr>
        <p:xfrm>
          <a:off x="7740352" y="188641"/>
          <a:ext cx="1200944" cy="7278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Platshållare för sidfot 3">
            <a:extLst>
              <a:ext uri="{FF2B5EF4-FFF2-40B4-BE49-F238E27FC236}">
                <a16:creationId xmlns:a16="http://schemas.microsoft.com/office/drawing/2014/main" id="{E6A702B7-762D-4390-B841-3BC6F17EBE46}"/>
              </a:ext>
            </a:extLst>
          </p:cNvPr>
          <p:cNvSpPr>
            <a:spLocks noGrp="1"/>
          </p:cNvSpPr>
          <p:nvPr>
            <p:ph type="ftr" sz="quarter" idx="11"/>
          </p:nvPr>
        </p:nvSpPr>
        <p:spPr/>
        <p:txBody>
          <a:bodyPr/>
          <a:lstStyle/>
          <a:p>
            <a:r>
              <a:rPr lang="sv-SE"/>
              <a:t>Ansvarig: VD</a:t>
            </a:r>
            <a:endParaRPr lang="sv-S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lstStyle/>
          <a:p>
            <a:r>
              <a:rPr lang="sv-SE" dirty="0"/>
              <a:t>Alla måste vara med</a:t>
            </a:r>
          </a:p>
        </p:txBody>
      </p:sp>
      <p:sp>
        <p:nvSpPr>
          <p:cNvPr id="3" name="Platshållare för innehåll 2"/>
          <p:cNvSpPr>
            <a:spLocks noGrp="1"/>
          </p:cNvSpPr>
          <p:nvPr>
            <p:ph idx="1"/>
          </p:nvPr>
        </p:nvSpPr>
        <p:spPr/>
        <p:txBody>
          <a:bodyPr>
            <a:normAutofit/>
          </a:bodyPr>
          <a:lstStyle/>
          <a:p>
            <a:r>
              <a:rPr lang="sv-SE" dirty="0"/>
              <a:t>För ett levande system krävs både en engagerad ledning och engagerade medarbetare.</a:t>
            </a:r>
          </a:p>
          <a:p>
            <a:r>
              <a:rPr lang="sv-SE" dirty="0"/>
              <a:t>Vi gör medarbetarmätningar fyra gånger/år.</a:t>
            </a:r>
          </a:p>
          <a:p>
            <a:r>
              <a:rPr lang="sv-SE" dirty="0"/>
              <a:t>Vi har medarbetarträffar regelbundet,  där vi behandlar och utbildar i frågor som gäller ledningssystemet.</a:t>
            </a:r>
          </a:p>
          <a:p>
            <a:r>
              <a:rPr lang="sv-SE" dirty="0"/>
              <a:t>Personlig utveckling planeras efter företagets behov och medarbetarnas önskemål.</a:t>
            </a:r>
          </a:p>
        </p:txBody>
      </p:sp>
      <p:sp>
        <p:nvSpPr>
          <p:cNvPr id="8" name="Platshållare för bildnummer 7"/>
          <p:cNvSpPr>
            <a:spLocks noGrp="1"/>
          </p:cNvSpPr>
          <p:nvPr>
            <p:ph type="sldNum" sz="quarter" idx="12"/>
          </p:nvPr>
        </p:nvSpPr>
        <p:spPr>
          <a:xfrm>
            <a:off x="39815" y="6459789"/>
            <a:ext cx="387314" cy="365125"/>
          </a:xfrm>
        </p:spPr>
        <p:txBody>
          <a:bodyPr>
            <a:normAutofit/>
          </a:bodyPr>
          <a:lstStyle/>
          <a:p>
            <a:fld id="{A2B0403F-A1E2-4C20-BD3B-C3E5663E8CAA}" type="slidenum">
              <a:rPr lang="sv-SE" smtClean="0"/>
              <a:pPr/>
              <a:t>6</a:t>
            </a:fld>
            <a:endParaRPr lang="sv-SE"/>
          </a:p>
        </p:txBody>
      </p:sp>
      <p:graphicFrame>
        <p:nvGraphicFramePr>
          <p:cNvPr id="9" name="Platshållare för innehåll 4">
            <a:hlinkClick r:id="rId3" action="ppaction://hlinksldjump"/>
          </p:cNvPr>
          <p:cNvGraphicFramePr>
            <a:graphicFrameLocks/>
          </p:cNvGraphicFramePr>
          <p:nvPr>
            <p:extLst>
              <p:ext uri="{D42A27DB-BD31-4B8C-83A1-F6EECF244321}">
                <p14:modId xmlns:p14="http://schemas.microsoft.com/office/powerpoint/2010/main" val="1022504333"/>
              </p:ext>
            </p:extLst>
          </p:nvPr>
        </p:nvGraphicFramePr>
        <p:xfrm>
          <a:off x="7740352" y="188641"/>
          <a:ext cx="1200944" cy="7278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Platshållare för sidfot 3">
            <a:extLst>
              <a:ext uri="{FF2B5EF4-FFF2-40B4-BE49-F238E27FC236}">
                <a16:creationId xmlns:a16="http://schemas.microsoft.com/office/drawing/2014/main" id="{52F51B5A-168F-42B3-9A38-AAC593F93B3D}"/>
              </a:ext>
            </a:extLst>
          </p:cNvPr>
          <p:cNvSpPr>
            <a:spLocks noGrp="1"/>
          </p:cNvSpPr>
          <p:nvPr>
            <p:ph type="ftr" sz="quarter" idx="11"/>
          </p:nvPr>
        </p:nvSpPr>
        <p:spPr/>
        <p:txBody>
          <a:bodyPr/>
          <a:lstStyle/>
          <a:p>
            <a:r>
              <a:rPr lang="sv-SE"/>
              <a:t>Ansvarig: VD</a:t>
            </a:r>
            <a:endParaRPr lang="sv-S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lstStyle/>
          <a:p>
            <a:r>
              <a:rPr lang="sv-SE" dirty="0"/>
              <a:t>Ständiga förbättringar</a:t>
            </a:r>
          </a:p>
        </p:txBody>
      </p:sp>
      <p:sp>
        <p:nvSpPr>
          <p:cNvPr id="3" name="Platshållare för innehåll 2"/>
          <p:cNvSpPr>
            <a:spLocks noGrp="1"/>
          </p:cNvSpPr>
          <p:nvPr>
            <p:ph idx="1"/>
          </p:nvPr>
        </p:nvSpPr>
        <p:spPr>
          <a:xfrm>
            <a:off x="822960" y="1835328"/>
            <a:ext cx="7073236" cy="4262251"/>
          </a:xfrm>
        </p:spPr>
        <p:txBody>
          <a:bodyPr>
            <a:normAutofit/>
          </a:bodyPr>
          <a:lstStyle/>
          <a:p>
            <a:r>
              <a:rPr lang="sv-SE" dirty="0"/>
              <a:t>Vi har System C2 för alla typer av förbättringar.</a:t>
            </a:r>
          </a:p>
          <a:p>
            <a:r>
              <a:rPr lang="sv-SE" dirty="0"/>
              <a:t>Alla får lämna förbättringsförslag.</a:t>
            </a:r>
          </a:p>
          <a:p>
            <a:r>
              <a:rPr lang="sv-SE" dirty="0"/>
              <a:t>Vi genomför regelbundna förbättringsdagar (intern revision).</a:t>
            </a:r>
          </a:p>
          <a:p>
            <a:r>
              <a:rPr lang="sv-SE" dirty="0"/>
              <a:t>Vi tar hand om kundsynpunkter.</a:t>
            </a:r>
          </a:p>
          <a:p>
            <a:r>
              <a:rPr lang="sv-SE" dirty="0"/>
              <a:t>Vi följer upp leverantörsavvikelser.</a:t>
            </a:r>
          </a:p>
          <a:p>
            <a:r>
              <a:rPr lang="sv-SE" dirty="0"/>
              <a:t>Utöver ÄTA, hanterar vi våra egna avvikelser – fel och brister.</a:t>
            </a:r>
          </a:p>
          <a:p>
            <a:r>
              <a:rPr lang="sv-SE" dirty="0"/>
              <a:t>Vi genomför intern riskanalys.</a:t>
            </a:r>
          </a:p>
          <a:p>
            <a:r>
              <a:rPr lang="sv-SE" dirty="0"/>
              <a:t>Vi gör erfarenhetsåterföringar vid projektavslut.</a:t>
            </a:r>
          </a:p>
        </p:txBody>
      </p:sp>
      <p:sp>
        <p:nvSpPr>
          <p:cNvPr id="8" name="Platshållare för bildnummer 7"/>
          <p:cNvSpPr>
            <a:spLocks noGrp="1"/>
          </p:cNvSpPr>
          <p:nvPr>
            <p:ph type="sldNum" sz="quarter" idx="12"/>
          </p:nvPr>
        </p:nvSpPr>
        <p:spPr>
          <a:xfrm>
            <a:off x="39815" y="6459789"/>
            <a:ext cx="387314" cy="365125"/>
          </a:xfrm>
        </p:spPr>
        <p:txBody>
          <a:bodyPr>
            <a:normAutofit/>
          </a:bodyPr>
          <a:lstStyle/>
          <a:p>
            <a:fld id="{A2B0403F-A1E2-4C20-BD3B-C3E5663E8CAA}" type="slidenum">
              <a:rPr lang="sv-SE" smtClean="0"/>
              <a:pPr/>
              <a:t>7</a:t>
            </a:fld>
            <a:endParaRPr lang="sv-SE"/>
          </a:p>
        </p:txBody>
      </p:sp>
      <p:graphicFrame>
        <p:nvGraphicFramePr>
          <p:cNvPr id="5" name="Platshållare för innehåll 4">
            <a:hlinkClick r:id="rId3" action="ppaction://hlinksldjump"/>
          </p:cNvPr>
          <p:cNvGraphicFramePr>
            <a:graphicFrameLocks/>
          </p:cNvGraphicFramePr>
          <p:nvPr>
            <p:extLst>
              <p:ext uri="{D42A27DB-BD31-4B8C-83A1-F6EECF244321}">
                <p14:modId xmlns:p14="http://schemas.microsoft.com/office/powerpoint/2010/main" val="3069472071"/>
              </p:ext>
            </p:extLst>
          </p:nvPr>
        </p:nvGraphicFramePr>
        <p:xfrm>
          <a:off x="7740352" y="188641"/>
          <a:ext cx="1200944" cy="7278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Platshållare för sidfot 3">
            <a:extLst>
              <a:ext uri="{FF2B5EF4-FFF2-40B4-BE49-F238E27FC236}">
                <a16:creationId xmlns:a16="http://schemas.microsoft.com/office/drawing/2014/main" id="{ACAAE520-9563-4989-8EAE-5DF5AF181637}"/>
              </a:ext>
            </a:extLst>
          </p:cNvPr>
          <p:cNvSpPr>
            <a:spLocks noGrp="1"/>
          </p:cNvSpPr>
          <p:nvPr>
            <p:ph type="ftr" sz="quarter" idx="11"/>
          </p:nvPr>
        </p:nvSpPr>
        <p:spPr/>
        <p:txBody>
          <a:bodyPr/>
          <a:lstStyle/>
          <a:p>
            <a:r>
              <a:rPr lang="sv-SE"/>
              <a:t>Ansvarig: VD</a:t>
            </a:r>
            <a:endParaRPr lang="sv-S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5"/>
            <a:ext cx="7543800" cy="838140"/>
          </a:xfrm>
        </p:spPr>
        <p:txBody>
          <a:bodyPr/>
          <a:lstStyle/>
          <a:p>
            <a:r>
              <a:rPr lang="sv-SE" dirty="0"/>
              <a:t>Faktabaserade beslut</a:t>
            </a:r>
          </a:p>
        </p:txBody>
      </p:sp>
      <p:sp>
        <p:nvSpPr>
          <p:cNvPr id="3" name="Platshållare för innehåll 2"/>
          <p:cNvSpPr>
            <a:spLocks noGrp="1"/>
          </p:cNvSpPr>
          <p:nvPr>
            <p:ph idx="1"/>
          </p:nvPr>
        </p:nvSpPr>
        <p:spPr/>
        <p:txBody>
          <a:bodyPr/>
          <a:lstStyle/>
          <a:p>
            <a:r>
              <a:rPr lang="sv-SE" dirty="0"/>
              <a:t>Vi genomför årligen ett 10-tal nulägesanalyser.</a:t>
            </a:r>
          </a:p>
          <a:p>
            <a:r>
              <a:rPr lang="sv-SE" dirty="0"/>
              <a:t>Vi följer upp resultatet av ledningssystemet vid mål- och strategitimmar (ledningens genomgång).</a:t>
            </a:r>
          </a:p>
          <a:p>
            <a:r>
              <a:rPr lang="sv-SE" dirty="0"/>
              <a:t>Vi tar reda på grundorsaker till problem.</a:t>
            </a:r>
          </a:p>
        </p:txBody>
      </p:sp>
      <p:sp>
        <p:nvSpPr>
          <p:cNvPr id="8" name="Platshållare för bildnummer 7"/>
          <p:cNvSpPr>
            <a:spLocks noGrp="1"/>
          </p:cNvSpPr>
          <p:nvPr>
            <p:ph type="sldNum" sz="quarter" idx="12"/>
          </p:nvPr>
        </p:nvSpPr>
        <p:spPr>
          <a:xfrm>
            <a:off x="39815" y="6459789"/>
            <a:ext cx="387314" cy="365125"/>
          </a:xfrm>
        </p:spPr>
        <p:txBody>
          <a:bodyPr>
            <a:normAutofit/>
          </a:bodyPr>
          <a:lstStyle/>
          <a:p>
            <a:fld id="{A2B0403F-A1E2-4C20-BD3B-C3E5663E8CAA}" type="slidenum">
              <a:rPr lang="sv-SE" smtClean="0"/>
              <a:pPr/>
              <a:t>8</a:t>
            </a:fld>
            <a:endParaRPr lang="sv-SE"/>
          </a:p>
        </p:txBody>
      </p:sp>
      <p:graphicFrame>
        <p:nvGraphicFramePr>
          <p:cNvPr id="5" name="Platshållare för innehåll 4">
            <a:hlinkClick r:id="rId3" action="ppaction://hlinksldjump"/>
          </p:cNvPr>
          <p:cNvGraphicFramePr>
            <a:graphicFrameLocks/>
          </p:cNvGraphicFramePr>
          <p:nvPr>
            <p:extLst>
              <p:ext uri="{D42A27DB-BD31-4B8C-83A1-F6EECF244321}">
                <p14:modId xmlns:p14="http://schemas.microsoft.com/office/powerpoint/2010/main" val="1204573460"/>
              </p:ext>
            </p:extLst>
          </p:nvPr>
        </p:nvGraphicFramePr>
        <p:xfrm>
          <a:off x="7740352" y="188641"/>
          <a:ext cx="1200944" cy="7278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Platshållare för sidfot 3">
            <a:extLst>
              <a:ext uri="{FF2B5EF4-FFF2-40B4-BE49-F238E27FC236}">
                <a16:creationId xmlns:a16="http://schemas.microsoft.com/office/drawing/2014/main" id="{328875D7-AE1D-4DBC-AD98-C153D1471841}"/>
              </a:ext>
            </a:extLst>
          </p:cNvPr>
          <p:cNvSpPr>
            <a:spLocks noGrp="1"/>
          </p:cNvSpPr>
          <p:nvPr>
            <p:ph type="ftr" sz="quarter" idx="11"/>
          </p:nvPr>
        </p:nvSpPr>
        <p:spPr/>
        <p:txBody>
          <a:bodyPr/>
          <a:lstStyle/>
          <a:p>
            <a:r>
              <a:rPr lang="sv-SE"/>
              <a:t>Ansvarig: VD</a:t>
            </a:r>
            <a:endParaRPr lang="sv-S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idx="4294967295"/>
          </p:nvPr>
        </p:nvSpPr>
        <p:spPr>
          <a:xfrm>
            <a:off x="822960" y="286608"/>
            <a:ext cx="7543800" cy="667013"/>
          </a:xfrm>
        </p:spPr>
        <p:txBody>
          <a:bodyPr/>
          <a:lstStyle/>
          <a:p>
            <a:r>
              <a:rPr lang="sv-SE" dirty="0"/>
              <a:t>Processorientering</a:t>
            </a:r>
          </a:p>
        </p:txBody>
      </p:sp>
      <p:sp>
        <p:nvSpPr>
          <p:cNvPr id="8" name="Platshållare för bildnummer 7"/>
          <p:cNvSpPr>
            <a:spLocks noGrp="1"/>
          </p:cNvSpPr>
          <p:nvPr>
            <p:ph type="sldNum" sz="quarter" idx="12"/>
          </p:nvPr>
        </p:nvSpPr>
        <p:spPr>
          <a:xfrm>
            <a:off x="39815" y="6459789"/>
            <a:ext cx="387314" cy="365125"/>
          </a:xfrm>
        </p:spPr>
        <p:txBody>
          <a:bodyPr>
            <a:normAutofit/>
          </a:bodyPr>
          <a:lstStyle/>
          <a:p>
            <a:fld id="{A2B0403F-A1E2-4C20-BD3B-C3E5663E8CAA}" type="slidenum">
              <a:rPr lang="sv-SE" smtClean="0"/>
              <a:pPr/>
              <a:t>9</a:t>
            </a:fld>
            <a:endParaRPr lang="sv-SE"/>
          </a:p>
        </p:txBody>
      </p:sp>
      <p:graphicFrame>
        <p:nvGraphicFramePr>
          <p:cNvPr id="5" name="Platshållare för innehåll 4">
            <a:hlinkClick r:id="rId3" action="ppaction://hlinksldjump"/>
          </p:cNvPr>
          <p:cNvGraphicFramePr>
            <a:graphicFrameLocks/>
          </p:cNvGraphicFramePr>
          <p:nvPr>
            <p:extLst>
              <p:ext uri="{D42A27DB-BD31-4B8C-83A1-F6EECF244321}">
                <p14:modId xmlns:p14="http://schemas.microsoft.com/office/powerpoint/2010/main" val="4256255304"/>
              </p:ext>
            </p:extLst>
          </p:nvPr>
        </p:nvGraphicFramePr>
        <p:xfrm>
          <a:off x="7740352" y="188641"/>
          <a:ext cx="1200944" cy="7278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 name="Bildobjekt 2">
            <a:extLst>
              <a:ext uri="{FF2B5EF4-FFF2-40B4-BE49-F238E27FC236}">
                <a16:creationId xmlns:a16="http://schemas.microsoft.com/office/drawing/2014/main" id="{3A36F81C-0F80-4AF3-BFA3-3868D1BE4A3C}"/>
              </a:ext>
            </a:extLst>
          </p:cNvPr>
          <p:cNvPicPr>
            <a:picLocks noChangeAspect="1"/>
          </p:cNvPicPr>
          <p:nvPr/>
        </p:nvPicPr>
        <p:blipFill>
          <a:blip r:embed="rId9"/>
          <a:stretch>
            <a:fillRect/>
          </a:stretch>
        </p:blipFill>
        <p:spPr>
          <a:xfrm>
            <a:off x="1763688" y="1196752"/>
            <a:ext cx="5472608" cy="737274"/>
          </a:xfrm>
          <a:prstGeom prst="rect">
            <a:avLst/>
          </a:prstGeom>
        </p:spPr>
      </p:pic>
      <p:pic>
        <p:nvPicPr>
          <p:cNvPr id="16" name="Bildobjekt 15">
            <a:extLst>
              <a:ext uri="{FF2B5EF4-FFF2-40B4-BE49-F238E27FC236}">
                <a16:creationId xmlns:a16="http://schemas.microsoft.com/office/drawing/2014/main" id="{A99DB02D-07B1-4D02-AFFD-B85B04403F8A}"/>
              </a:ext>
            </a:extLst>
          </p:cNvPr>
          <p:cNvPicPr>
            <a:picLocks noChangeAspect="1"/>
          </p:cNvPicPr>
          <p:nvPr/>
        </p:nvPicPr>
        <p:blipFill>
          <a:blip r:embed="rId10"/>
          <a:stretch>
            <a:fillRect/>
          </a:stretch>
        </p:blipFill>
        <p:spPr>
          <a:xfrm>
            <a:off x="1763688" y="1988840"/>
            <a:ext cx="5472608" cy="1653811"/>
          </a:xfrm>
          <a:prstGeom prst="rect">
            <a:avLst/>
          </a:prstGeom>
        </p:spPr>
      </p:pic>
      <p:pic>
        <p:nvPicPr>
          <p:cNvPr id="17" name="Bildobjekt 16">
            <a:extLst>
              <a:ext uri="{FF2B5EF4-FFF2-40B4-BE49-F238E27FC236}">
                <a16:creationId xmlns:a16="http://schemas.microsoft.com/office/drawing/2014/main" id="{9243E4C2-2574-4567-B664-D2C6C45C2A5F}"/>
              </a:ext>
            </a:extLst>
          </p:cNvPr>
          <p:cNvPicPr>
            <a:picLocks noChangeAspect="1"/>
          </p:cNvPicPr>
          <p:nvPr/>
        </p:nvPicPr>
        <p:blipFill>
          <a:blip r:embed="rId11"/>
          <a:stretch>
            <a:fillRect/>
          </a:stretch>
        </p:blipFill>
        <p:spPr>
          <a:xfrm>
            <a:off x="1763688" y="3645024"/>
            <a:ext cx="5472608" cy="465111"/>
          </a:xfrm>
          <a:prstGeom prst="rect">
            <a:avLst/>
          </a:prstGeom>
        </p:spPr>
      </p:pic>
      <p:pic>
        <p:nvPicPr>
          <p:cNvPr id="18" name="Bildobjekt 17">
            <a:extLst>
              <a:ext uri="{FF2B5EF4-FFF2-40B4-BE49-F238E27FC236}">
                <a16:creationId xmlns:a16="http://schemas.microsoft.com/office/drawing/2014/main" id="{54538012-BCCA-4644-9D31-B9F6A0996965}"/>
              </a:ext>
            </a:extLst>
          </p:cNvPr>
          <p:cNvPicPr>
            <a:picLocks noChangeAspect="1"/>
          </p:cNvPicPr>
          <p:nvPr/>
        </p:nvPicPr>
        <p:blipFill>
          <a:blip r:embed="rId12"/>
          <a:stretch>
            <a:fillRect/>
          </a:stretch>
        </p:blipFill>
        <p:spPr>
          <a:xfrm>
            <a:off x="1763688" y="4149080"/>
            <a:ext cx="5472608" cy="2140665"/>
          </a:xfrm>
          <a:prstGeom prst="rect">
            <a:avLst/>
          </a:prstGeom>
        </p:spPr>
      </p:pic>
      <p:sp>
        <p:nvSpPr>
          <p:cNvPr id="4" name="Platshållare för sidfot 3">
            <a:extLst>
              <a:ext uri="{FF2B5EF4-FFF2-40B4-BE49-F238E27FC236}">
                <a16:creationId xmlns:a16="http://schemas.microsoft.com/office/drawing/2014/main" id="{715312EF-F9E8-42D0-8F83-5D5E3322D678}"/>
              </a:ext>
            </a:extLst>
          </p:cNvPr>
          <p:cNvSpPr>
            <a:spLocks noGrp="1"/>
          </p:cNvSpPr>
          <p:nvPr>
            <p:ph type="ftr" sz="quarter" idx="11"/>
          </p:nvPr>
        </p:nvSpPr>
        <p:spPr/>
        <p:txBody>
          <a:bodyPr/>
          <a:lstStyle/>
          <a:p>
            <a:r>
              <a:rPr lang="sv-SE"/>
              <a:t>Ansvarig: VD</a:t>
            </a:r>
            <a:endParaRPr lang="sv-SE" dirty="0"/>
          </a:p>
        </p:txBody>
      </p:sp>
    </p:spTree>
  </p:cSld>
  <p:clrMapOvr>
    <a:masterClrMapping/>
  </p:clrMapOvr>
</p:sld>
</file>

<file path=ppt/theme/theme1.xml><?xml version="1.0" encoding="utf-8"?>
<a:theme xmlns:a="http://schemas.openxmlformats.org/drawingml/2006/main" name="Återblick">
  <a:themeElements>
    <a:clrScheme name="Röd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Åter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Åter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licy_2015_A3_3" id="{C21A8A47-8562-B640-ABA6-8F81BAD0893E}" vid="{E150AA87-E558-2040-8674-80B4EFA90265}"/>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95CED1ED4B524E478F362CECB7F099BE" ma:contentTypeVersion="12" ma:contentTypeDescription="Skapa ett nytt dokument." ma:contentTypeScope="" ma:versionID="2ff67bcf1389aa3b7d4f8e77cd4a0187">
  <xsd:schema xmlns:xsd="http://www.w3.org/2001/XMLSchema" xmlns:xs="http://www.w3.org/2001/XMLSchema" xmlns:p="http://schemas.microsoft.com/office/2006/metadata/properties" xmlns:ns2="4a30a7fc-4dfc-41e0-ac63-114509313971" xmlns:ns3="2cc21fbb-2fb0-4528-b4e8-efa89cfb5e22" targetNamespace="http://schemas.microsoft.com/office/2006/metadata/properties" ma:root="true" ma:fieldsID="d1df40490bfd9be06adedda9613a286f" ns2:_="" ns3:_="">
    <xsd:import namespace="4a30a7fc-4dfc-41e0-ac63-114509313971"/>
    <xsd:import namespace="2cc21fbb-2fb0-4528-b4e8-efa89cfb5e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30a7fc-4dfc-41e0-ac63-1145093139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c21fbb-2fb0-4528-b4e8-efa89cfb5e22" elementFormDefault="qualified">
    <xsd:import namespace="http://schemas.microsoft.com/office/2006/documentManagement/types"/>
    <xsd:import namespace="http://schemas.microsoft.com/office/infopath/2007/PartnerControls"/>
    <xsd:element name="SharedWithUsers" ma:index="1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95C195-BA4A-4D9A-858C-0C8CFAE5F03B}">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CC56AD81-56C3-4832-933F-0B512762E2F6}"/>
</file>

<file path=customXml/itemProps3.xml><?xml version="1.0" encoding="utf-8"?>
<ds:datastoreItem xmlns:ds="http://schemas.openxmlformats.org/officeDocument/2006/customXml" ds:itemID="{04B4B723-4725-4519-89C6-7B31CB5F2E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171</TotalTime>
  <Words>5177</Words>
  <Application>Microsoft Office PowerPoint</Application>
  <PresentationFormat>Bildspel på skärmen (4:3)</PresentationFormat>
  <Paragraphs>680</Paragraphs>
  <Slides>33</Slides>
  <Notes>33</Notes>
  <HiddenSlides>0</HiddenSlides>
  <MMClips>0</MMClips>
  <ScaleCrop>false</ScaleCrop>
  <HeadingPairs>
    <vt:vector size="6" baseType="variant">
      <vt:variant>
        <vt:lpstr>Använt teckensnitt</vt:lpstr>
      </vt:variant>
      <vt:variant>
        <vt:i4>6</vt:i4>
      </vt:variant>
      <vt:variant>
        <vt:lpstr>Tema</vt:lpstr>
      </vt:variant>
      <vt:variant>
        <vt:i4>2</vt:i4>
      </vt:variant>
      <vt:variant>
        <vt:lpstr>Bildrubriker</vt:lpstr>
      </vt:variant>
      <vt:variant>
        <vt:i4>33</vt:i4>
      </vt:variant>
    </vt:vector>
  </HeadingPairs>
  <TitlesOfParts>
    <vt:vector size="41" baseType="lpstr">
      <vt:lpstr>Arial</vt:lpstr>
      <vt:lpstr>Arial Black</vt:lpstr>
      <vt:lpstr>Calibri</vt:lpstr>
      <vt:lpstr>Calibri Light</vt:lpstr>
      <vt:lpstr>Times New Roman</vt:lpstr>
      <vt:lpstr>Wingdings</vt:lpstr>
      <vt:lpstr>Återblick</vt:lpstr>
      <vt:lpstr>Office-tema</vt:lpstr>
      <vt:lpstr>Presentation av ledningssystemet</vt:lpstr>
      <vt:lpstr>Innehåll</vt:lpstr>
      <vt:lpstr>Allmänt om ledningssystemet</vt:lpstr>
      <vt:lpstr>Grunden för ett levande system – offensiv kvalitetsutveckling</vt:lpstr>
      <vt:lpstr>Kunden i centrum</vt:lpstr>
      <vt:lpstr>Alla måste vara med</vt:lpstr>
      <vt:lpstr>Ständiga förbättringar</vt:lpstr>
      <vt:lpstr>Faktabaserade beslut</vt:lpstr>
      <vt:lpstr>Processorientering</vt:lpstr>
      <vt:lpstr>Organisation</vt:lpstr>
      <vt:lpstr>Vår företagspolicy  – en vägvisare för ett bättre företag för våra medarbetare och kunder</vt:lpstr>
      <vt:lpstr>Vår företagspolicy  – en vägvisare för ett bättre företag för våra medarbetare och kunder</vt:lpstr>
      <vt:lpstr>Kvalitetssäkring i uppdrag</vt:lpstr>
      <vt:lpstr>Vårt miljöarbete</vt:lpstr>
      <vt:lpstr>PUFF för miljön</vt:lpstr>
      <vt:lpstr>Miljö Planera</vt:lpstr>
      <vt:lpstr>Miljö  Utföra</vt:lpstr>
      <vt:lpstr>Miljö  Följa upp</vt:lpstr>
      <vt:lpstr>Miljö  Förbättra</vt:lpstr>
      <vt:lpstr>Våra viktiga miljöfrågor</vt:lpstr>
      <vt:lpstr>Detta gör vi för miljön bild 1(2)</vt:lpstr>
      <vt:lpstr>Detta gör vi för miljön bild 2(2)</vt:lpstr>
      <vt:lpstr>Vår bilpark – CO2 utsläpp</vt:lpstr>
      <vt:lpstr>Allmänt om vårt arbetsmiljöarbete</vt:lpstr>
      <vt:lpstr>PUFF för arbetsmiljön</vt:lpstr>
      <vt:lpstr>Arbetsmiljö  Planera</vt:lpstr>
      <vt:lpstr>Arbetsmiljö  Utföra bild 1(2)</vt:lpstr>
      <vt:lpstr>Arbetsmiljö  Utföra bild 2(2)</vt:lpstr>
      <vt:lpstr>Arbetsmiljö Följa upp</vt:lpstr>
      <vt:lpstr>Arbetsmiljö  Förbättra</vt:lpstr>
      <vt:lpstr>Så här dokumenterar vi  – Krav i AFS 2001:1</vt:lpstr>
      <vt:lpstr>Hantering av organisatorisk och social arbetsmiljö (OSA) – Krav i AFS 2015:4</vt:lpstr>
      <vt:lpstr>Detta gör vi för arbetsmiljön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Handledning till presentationen</dc:title>
  <dc:creator>Anders Lindén</dc:creator>
  <cp:lastModifiedBy>Anders Lindén</cp:lastModifiedBy>
  <cp:revision>2</cp:revision>
  <dcterms:created xsi:type="dcterms:W3CDTF">2020-09-02T05:06:56Z</dcterms:created>
  <dcterms:modified xsi:type="dcterms:W3CDTF">2021-02-23T13:51:52Z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0x01010095CED1ED4B524E478F362CECB7F099BE</vt:lpwstr>
  </property>
</Properties>
</file>